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33"/>
  </p:notesMasterIdLst>
  <p:handoutMasterIdLst>
    <p:handoutMasterId r:id="rId34"/>
  </p:handoutMasterIdLst>
  <p:sldIdLst>
    <p:sldId id="355" r:id="rId5"/>
    <p:sldId id="373" r:id="rId6"/>
    <p:sldId id="356" r:id="rId7"/>
    <p:sldId id="364" r:id="rId8"/>
    <p:sldId id="365" r:id="rId9"/>
    <p:sldId id="360" r:id="rId10"/>
    <p:sldId id="377" r:id="rId11"/>
    <p:sldId id="376" r:id="rId12"/>
    <p:sldId id="378" r:id="rId13"/>
    <p:sldId id="379" r:id="rId14"/>
    <p:sldId id="380" r:id="rId15"/>
    <p:sldId id="381" r:id="rId16"/>
    <p:sldId id="371" r:id="rId17"/>
    <p:sldId id="375" r:id="rId18"/>
    <p:sldId id="382" r:id="rId19"/>
    <p:sldId id="383" r:id="rId20"/>
    <p:sldId id="384" r:id="rId21"/>
    <p:sldId id="361" r:id="rId22"/>
    <p:sldId id="358" r:id="rId23"/>
    <p:sldId id="357" r:id="rId24"/>
    <p:sldId id="386" r:id="rId25"/>
    <p:sldId id="387" r:id="rId26"/>
    <p:sldId id="363" r:id="rId27"/>
    <p:sldId id="388" r:id="rId28"/>
    <p:sldId id="391" r:id="rId29"/>
    <p:sldId id="389" r:id="rId30"/>
    <p:sldId id="390" r:id="rId31"/>
    <p:sldId id="392" r:id="rId32"/>
  </p:sldIdLst>
  <p:sldSz cx="12192000" cy="6858000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8FAC09-2F67-8226-5D7C-DDF062392EF7}" v="891" dt="2020-10-12T12:09:27.878"/>
    <p1510:client id="{01408DCB-C87D-1054-4FF1-300520AE2825}" v="903" dt="2020-10-11T15:59:58.529"/>
    <p1510:client id="{0FF275C8-3DD0-D676-C9BF-67B35E317930}" v="43" dt="2021-02-02T12:07:30.266"/>
    <p1510:client id="{10F55894-C6F3-40EC-BBD5-C1B6582D76C0}" v="6" dt="2020-10-15T14:06:51.307"/>
    <p1510:client id="{C16F38A5-6EEE-90B3-1C63-19EF3AC4A093}" v="3" dt="2021-01-19T08:39:03.556"/>
    <p1510:client id="{EB657EFE-00D0-2C33-35E5-9EADACF7209F}" v="727" dt="2020-10-12T14:56:32.6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32" y="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6/11/relationships/changesInfo" Target="changesInfos/changesInfo1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Russell" userId="S::arussell@carlisle.ac.uk::544628be-a6c1-423e-8681-82e7ff34172c" providerId="AD" clId="Web-{EB657EFE-00D0-2C33-35E5-9EADACF7209F}"/>
    <pc:docChg chg="modSld">
      <pc:chgData name="Andrew Russell" userId="S::arussell@carlisle.ac.uk::544628be-a6c1-423e-8681-82e7ff34172c" providerId="AD" clId="Web-{EB657EFE-00D0-2C33-35E5-9EADACF7209F}" dt="2020-10-12T14:56:32.659" v="721"/>
      <pc:docMkLst>
        <pc:docMk/>
      </pc:docMkLst>
      <pc:sldChg chg="modSp">
        <pc:chgData name="Andrew Russell" userId="S::arussell@carlisle.ac.uk::544628be-a6c1-423e-8681-82e7ff34172c" providerId="AD" clId="Web-{EB657EFE-00D0-2C33-35E5-9EADACF7209F}" dt="2020-10-12T14:35:07.359" v="7" actId="1076"/>
        <pc:sldMkLst>
          <pc:docMk/>
          <pc:sldMk cId="1497100006" sldId="378"/>
        </pc:sldMkLst>
        <pc:spChg chg="mod">
          <ac:chgData name="Andrew Russell" userId="S::arussell@carlisle.ac.uk::544628be-a6c1-423e-8681-82e7ff34172c" providerId="AD" clId="Web-{EB657EFE-00D0-2C33-35E5-9EADACF7209F}" dt="2020-10-12T14:34:16.125" v="3" actId="1076"/>
          <ac:spMkLst>
            <pc:docMk/>
            <pc:sldMk cId="1497100006" sldId="378"/>
            <ac:spMk id="18" creationId="{6161BEB9-CC2A-4BF9-A06F-460A1925BB04}"/>
          </ac:spMkLst>
        </pc:spChg>
        <pc:spChg chg="mod">
          <ac:chgData name="Andrew Russell" userId="S::arussell@carlisle.ac.uk::544628be-a6c1-423e-8681-82e7ff34172c" providerId="AD" clId="Web-{EB657EFE-00D0-2C33-35E5-9EADACF7209F}" dt="2020-10-12T14:35:07.359" v="7" actId="1076"/>
          <ac:spMkLst>
            <pc:docMk/>
            <pc:sldMk cId="1497100006" sldId="378"/>
            <ac:spMk id="28" creationId="{880B515A-BB34-4FF1-A97B-D981BA951548}"/>
          </ac:spMkLst>
        </pc:spChg>
        <pc:spChg chg="mod">
          <ac:chgData name="Andrew Russell" userId="S::arussell@carlisle.ac.uk::544628be-a6c1-423e-8681-82e7ff34172c" providerId="AD" clId="Web-{EB657EFE-00D0-2C33-35E5-9EADACF7209F}" dt="2020-10-12T14:34:27.687" v="5" actId="1076"/>
          <ac:spMkLst>
            <pc:docMk/>
            <pc:sldMk cId="1497100006" sldId="378"/>
            <ac:spMk id="36" creationId="{3FAD8686-CD2E-4149-A453-F9E86B3C52CC}"/>
          </ac:spMkLst>
        </pc:spChg>
        <pc:spChg chg="mod">
          <ac:chgData name="Andrew Russell" userId="S::arussell@carlisle.ac.uk::544628be-a6c1-423e-8681-82e7ff34172c" providerId="AD" clId="Web-{EB657EFE-00D0-2C33-35E5-9EADACF7209F}" dt="2020-10-12T14:34:07.156" v="1" actId="1076"/>
          <ac:spMkLst>
            <pc:docMk/>
            <pc:sldMk cId="1497100006" sldId="378"/>
            <ac:spMk id="37" creationId="{F894CD24-ABE6-4B96-B206-5B791B9FBFF9}"/>
          </ac:spMkLst>
        </pc:spChg>
        <pc:spChg chg="mod">
          <ac:chgData name="Andrew Russell" userId="S::arussell@carlisle.ac.uk::544628be-a6c1-423e-8681-82e7ff34172c" providerId="AD" clId="Web-{EB657EFE-00D0-2C33-35E5-9EADACF7209F}" dt="2020-10-12T14:34:22.609" v="4" actId="1076"/>
          <ac:spMkLst>
            <pc:docMk/>
            <pc:sldMk cId="1497100006" sldId="378"/>
            <ac:spMk id="39" creationId="{C9CE3593-F586-4999-AE3E-7F52FA241822}"/>
          </ac:spMkLst>
        </pc:spChg>
        <pc:spChg chg="mod">
          <ac:chgData name="Andrew Russell" userId="S::arussell@carlisle.ac.uk::544628be-a6c1-423e-8681-82e7ff34172c" providerId="AD" clId="Web-{EB657EFE-00D0-2C33-35E5-9EADACF7209F}" dt="2020-10-12T14:33:37.781" v="0" actId="1076"/>
          <ac:spMkLst>
            <pc:docMk/>
            <pc:sldMk cId="1497100006" sldId="378"/>
            <ac:spMk id="40" creationId="{A61B5047-169C-43B9-8596-3113456E6154}"/>
          </ac:spMkLst>
        </pc:spChg>
      </pc:sldChg>
      <pc:sldChg chg="addSp modSp addAnim modAnim">
        <pc:chgData name="Andrew Russell" userId="S::arussell@carlisle.ac.uk::544628be-a6c1-423e-8681-82e7ff34172c" providerId="AD" clId="Web-{EB657EFE-00D0-2C33-35E5-9EADACF7209F}" dt="2020-10-12T14:52:22.240" v="476"/>
        <pc:sldMkLst>
          <pc:docMk/>
          <pc:sldMk cId="2965093762" sldId="379"/>
        </pc:sldMkLst>
        <pc:spChg chg="add mod">
          <ac:chgData name="Andrew Russell" userId="S::arussell@carlisle.ac.uk::544628be-a6c1-423e-8681-82e7ff34172c" providerId="AD" clId="Web-{EB657EFE-00D0-2C33-35E5-9EADACF7209F}" dt="2020-10-12T14:51:58.459" v="468" actId="1076"/>
          <ac:spMkLst>
            <pc:docMk/>
            <pc:sldMk cId="2965093762" sldId="379"/>
            <ac:spMk id="3" creationId="{4E19A1A2-E90D-4C6D-B734-060625C3F2BF}"/>
          </ac:spMkLst>
        </pc:spChg>
        <pc:spChg chg="add mod">
          <ac:chgData name="Andrew Russell" userId="S::arussell@carlisle.ac.uk::544628be-a6c1-423e-8681-82e7ff34172c" providerId="AD" clId="Web-{EB657EFE-00D0-2C33-35E5-9EADACF7209F}" dt="2020-10-12T14:50:02.741" v="406" actId="20577"/>
          <ac:spMkLst>
            <pc:docMk/>
            <pc:sldMk cId="2965093762" sldId="379"/>
            <ac:spMk id="4" creationId="{0535A29A-1869-4C2E-8BD3-0AF9358C756F}"/>
          </ac:spMkLst>
        </pc:spChg>
        <pc:spChg chg="add mod">
          <ac:chgData name="Andrew Russell" userId="S::arussell@carlisle.ac.uk::544628be-a6c1-423e-8681-82e7ff34172c" providerId="AD" clId="Web-{EB657EFE-00D0-2C33-35E5-9EADACF7209F}" dt="2020-10-12T14:51:55.802" v="467" actId="1076"/>
          <ac:spMkLst>
            <pc:docMk/>
            <pc:sldMk cId="2965093762" sldId="379"/>
            <ac:spMk id="5" creationId="{F4D510BC-5A72-4EF8-9A72-489786C71798}"/>
          </ac:spMkLst>
        </pc:spChg>
        <pc:spChg chg="add mod">
          <ac:chgData name="Andrew Russell" userId="S::arussell@carlisle.ac.uk::544628be-a6c1-423e-8681-82e7ff34172c" providerId="AD" clId="Web-{EB657EFE-00D0-2C33-35E5-9EADACF7209F}" dt="2020-10-12T14:51:53.021" v="466" actId="1076"/>
          <ac:spMkLst>
            <pc:docMk/>
            <pc:sldMk cId="2965093762" sldId="379"/>
            <ac:spMk id="6" creationId="{79E029E5-95BE-4C57-8554-B984F78CD0C3}"/>
          </ac:spMkLst>
        </pc:spChg>
      </pc:sldChg>
      <pc:sldChg chg="addSp modSp addAnim modAnim">
        <pc:chgData name="Andrew Russell" userId="S::arussell@carlisle.ac.uk::544628be-a6c1-423e-8681-82e7ff34172c" providerId="AD" clId="Web-{EB657EFE-00D0-2C33-35E5-9EADACF7209F}" dt="2020-10-12T14:56:32.659" v="721"/>
        <pc:sldMkLst>
          <pc:docMk/>
          <pc:sldMk cId="219139324" sldId="380"/>
        </pc:sldMkLst>
        <pc:spChg chg="mod">
          <ac:chgData name="Andrew Russell" userId="S::arussell@carlisle.ac.uk::544628be-a6c1-423e-8681-82e7ff34172c" providerId="AD" clId="Web-{EB657EFE-00D0-2C33-35E5-9EADACF7209F}" dt="2020-10-12T14:53:50.989" v="554" actId="1076"/>
          <ac:spMkLst>
            <pc:docMk/>
            <pc:sldMk cId="219139324" sldId="380"/>
            <ac:spMk id="2" creationId="{EEDAD236-F217-4D9C-A0BB-95299C235848}"/>
          </ac:spMkLst>
        </pc:spChg>
        <pc:spChg chg="add mod">
          <ac:chgData name="Andrew Russell" userId="S::arussell@carlisle.ac.uk::544628be-a6c1-423e-8681-82e7ff34172c" providerId="AD" clId="Web-{EB657EFE-00D0-2C33-35E5-9EADACF7209F}" dt="2020-10-12T14:53:45.254" v="553" actId="14100"/>
          <ac:spMkLst>
            <pc:docMk/>
            <pc:sldMk cId="219139324" sldId="380"/>
            <ac:spMk id="3" creationId="{0B47C76D-591E-487B-BE98-BD77A04B0103}"/>
          </ac:spMkLst>
        </pc:spChg>
        <pc:spChg chg="add mod">
          <ac:chgData name="Andrew Russell" userId="S::arussell@carlisle.ac.uk::544628be-a6c1-423e-8681-82e7ff34172c" providerId="AD" clId="Web-{EB657EFE-00D0-2C33-35E5-9EADACF7209F}" dt="2020-10-12T14:55:29.566" v="666" actId="20577"/>
          <ac:spMkLst>
            <pc:docMk/>
            <pc:sldMk cId="219139324" sldId="380"/>
            <ac:spMk id="4" creationId="{5E41F2D2-BCF2-4AB8-A991-DB1CE2868252}"/>
          </ac:spMkLst>
        </pc:spChg>
        <pc:spChg chg="add mod">
          <ac:chgData name="Andrew Russell" userId="S::arussell@carlisle.ac.uk::544628be-a6c1-423e-8681-82e7ff34172c" providerId="AD" clId="Web-{EB657EFE-00D0-2C33-35E5-9EADACF7209F}" dt="2020-10-12T14:56:10.987" v="712" actId="20577"/>
          <ac:spMkLst>
            <pc:docMk/>
            <pc:sldMk cId="219139324" sldId="380"/>
            <ac:spMk id="5" creationId="{1ECE009B-0D22-49EC-B5F6-D69D5446D51C}"/>
          </ac:spMkLst>
        </pc:spChg>
        <pc:spChg chg="add mod">
          <ac:chgData name="Andrew Russell" userId="S::arussell@carlisle.ac.uk::544628be-a6c1-423e-8681-82e7ff34172c" providerId="AD" clId="Web-{EB657EFE-00D0-2C33-35E5-9EADACF7209F}" dt="2020-10-12T14:54:49.191" v="615" actId="1076"/>
          <ac:spMkLst>
            <pc:docMk/>
            <pc:sldMk cId="219139324" sldId="380"/>
            <ac:spMk id="6" creationId="{9B2AE918-617F-4521-870A-8E6BE4D86A5C}"/>
          </ac:spMkLst>
        </pc:spChg>
      </pc:sldChg>
      <pc:sldChg chg="addSp modSp addAnim modAnim">
        <pc:chgData name="Andrew Russell" userId="S::arussell@carlisle.ac.uk::544628be-a6c1-423e-8681-82e7ff34172c" providerId="AD" clId="Web-{EB657EFE-00D0-2C33-35E5-9EADACF7209F}" dt="2020-10-12T14:52:40.193" v="486"/>
        <pc:sldMkLst>
          <pc:docMk/>
          <pc:sldMk cId="3306018522" sldId="381"/>
        </pc:sldMkLst>
        <pc:spChg chg="add mod">
          <ac:chgData name="Andrew Russell" userId="S::arussell@carlisle.ac.uk::544628be-a6c1-423e-8681-82e7ff34172c" providerId="AD" clId="Web-{EB657EFE-00D0-2C33-35E5-9EADACF7209F}" dt="2020-10-12T14:39:54.715" v="77" actId="20577"/>
          <ac:spMkLst>
            <pc:docMk/>
            <pc:sldMk cId="3306018522" sldId="381"/>
            <ac:spMk id="4" creationId="{C27C8D5F-7095-4A39-8CC1-B9506C6E7AB9}"/>
          </ac:spMkLst>
        </pc:spChg>
        <pc:spChg chg="add mod">
          <ac:chgData name="Andrew Russell" userId="S::arussell@carlisle.ac.uk::544628be-a6c1-423e-8681-82e7ff34172c" providerId="AD" clId="Web-{EB657EFE-00D0-2C33-35E5-9EADACF7209F}" dt="2020-10-12T14:41:22.496" v="140" actId="1076"/>
          <ac:spMkLst>
            <pc:docMk/>
            <pc:sldMk cId="3306018522" sldId="381"/>
            <ac:spMk id="5" creationId="{A4F48235-E9A5-47C4-BCA8-294AFE9C2998}"/>
          </ac:spMkLst>
        </pc:spChg>
        <pc:spChg chg="add mod">
          <ac:chgData name="Andrew Russell" userId="S::arussell@carlisle.ac.uk::544628be-a6c1-423e-8681-82e7ff34172c" providerId="AD" clId="Web-{EB657EFE-00D0-2C33-35E5-9EADACF7209F}" dt="2020-10-12T14:42:46.354" v="199" actId="1076"/>
          <ac:spMkLst>
            <pc:docMk/>
            <pc:sldMk cId="3306018522" sldId="381"/>
            <ac:spMk id="6" creationId="{121C2F59-C04F-4EC4-8395-D33D51406212}"/>
          </ac:spMkLst>
        </pc:spChg>
        <pc:spChg chg="add mod">
          <ac:chgData name="Andrew Russell" userId="S::arussell@carlisle.ac.uk::544628be-a6c1-423e-8681-82e7ff34172c" providerId="AD" clId="Web-{EB657EFE-00D0-2C33-35E5-9EADACF7209F}" dt="2020-10-12T14:48:44.179" v="347" actId="1076"/>
          <ac:spMkLst>
            <pc:docMk/>
            <pc:sldMk cId="3306018522" sldId="381"/>
            <ac:spMk id="7" creationId="{9B3F99AE-5C02-4F60-8357-2780FE3EE154}"/>
          </ac:spMkLst>
        </pc:spChg>
        <pc:spChg chg="add mod">
          <ac:chgData name="Andrew Russell" userId="S::arussell@carlisle.ac.uk::544628be-a6c1-423e-8681-82e7ff34172c" providerId="AD" clId="Web-{EB657EFE-00D0-2C33-35E5-9EADACF7209F}" dt="2020-10-12T14:44:24.682" v="254" actId="1076"/>
          <ac:spMkLst>
            <pc:docMk/>
            <pc:sldMk cId="3306018522" sldId="381"/>
            <ac:spMk id="8" creationId="{DA756FBC-C04E-41BF-A099-789F795903D1}"/>
          </ac:spMkLst>
        </pc:spChg>
      </pc:sldChg>
    </pc:docChg>
  </pc:docChgLst>
  <pc:docChgLst>
    <pc:chgData clId="Web-{0FF275C8-3DD0-D676-C9BF-67B35E317930}"/>
    <pc:docChg chg="modSld">
      <pc:chgData name="" userId="" providerId="" clId="Web-{0FF275C8-3DD0-D676-C9BF-67B35E317930}" dt="2021-02-02T12:06:01.075" v="0" actId="20577"/>
      <pc:docMkLst>
        <pc:docMk/>
      </pc:docMkLst>
      <pc:sldChg chg="modSp">
        <pc:chgData name="" userId="" providerId="" clId="Web-{0FF275C8-3DD0-D676-C9BF-67B35E317930}" dt="2021-02-02T12:06:01.075" v="0" actId="20577"/>
        <pc:sldMkLst>
          <pc:docMk/>
          <pc:sldMk cId="3689271506" sldId="355"/>
        </pc:sldMkLst>
        <pc:spChg chg="mod">
          <ac:chgData name="" userId="" providerId="" clId="Web-{0FF275C8-3DD0-D676-C9BF-67B35E317930}" dt="2021-02-02T12:06:01.075" v="0" actId="20577"/>
          <ac:spMkLst>
            <pc:docMk/>
            <pc:sldMk cId="3689271506" sldId="355"/>
            <ac:spMk id="2" creationId="{00000000-0000-0000-0000-000000000000}"/>
          </ac:spMkLst>
        </pc:spChg>
      </pc:sldChg>
    </pc:docChg>
  </pc:docChgLst>
  <pc:docChgLst>
    <pc:chgData name="Andrew Russell" userId="S::arussell@carlisle.ac.uk::b582c053-7e58-4541-81be-765928a672ea" providerId="AD" clId="Web-{0FF275C8-3DD0-D676-C9BF-67B35E317930}"/>
    <pc:docChg chg="modSld">
      <pc:chgData name="Andrew Russell" userId="S::arussell@carlisle.ac.uk::b582c053-7e58-4541-81be-765928a672ea" providerId="AD" clId="Web-{0FF275C8-3DD0-D676-C9BF-67B35E317930}" dt="2021-02-02T12:07:23.250" v="20" actId="20577"/>
      <pc:docMkLst>
        <pc:docMk/>
      </pc:docMkLst>
      <pc:sldChg chg="modSp">
        <pc:chgData name="Andrew Russell" userId="S::arussell@carlisle.ac.uk::b582c053-7e58-4541-81be-765928a672ea" providerId="AD" clId="Web-{0FF275C8-3DD0-D676-C9BF-67B35E317930}" dt="2021-02-02T12:06:03.558" v="0" actId="20577"/>
        <pc:sldMkLst>
          <pc:docMk/>
          <pc:sldMk cId="3689271506" sldId="355"/>
        </pc:sldMkLst>
        <pc:spChg chg="mod">
          <ac:chgData name="Andrew Russell" userId="S::arussell@carlisle.ac.uk::b582c053-7e58-4541-81be-765928a672ea" providerId="AD" clId="Web-{0FF275C8-3DD0-D676-C9BF-67B35E317930}" dt="2021-02-02T12:06:03.558" v="0" actId="20577"/>
          <ac:spMkLst>
            <pc:docMk/>
            <pc:sldMk cId="3689271506" sldId="355"/>
            <ac:spMk id="2" creationId="{00000000-0000-0000-0000-000000000000}"/>
          </ac:spMkLst>
        </pc:spChg>
      </pc:sldChg>
      <pc:sldChg chg="modSp">
        <pc:chgData name="Andrew Russell" userId="S::arussell@carlisle.ac.uk::b582c053-7e58-4541-81be-765928a672ea" providerId="AD" clId="Web-{0FF275C8-3DD0-D676-C9BF-67B35E317930}" dt="2021-02-02T12:06:14.340" v="3" actId="20577"/>
        <pc:sldMkLst>
          <pc:docMk/>
          <pc:sldMk cId="1407629352" sldId="356"/>
        </pc:sldMkLst>
        <pc:spChg chg="mod">
          <ac:chgData name="Andrew Russell" userId="S::arussell@carlisle.ac.uk::b582c053-7e58-4541-81be-765928a672ea" providerId="AD" clId="Web-{0FF275C8-3DD0-D676-C9BF-67B35E317930}" dt="2021-02-02T12:06:14.340" v="3" actId="20577"/>
          <ac:spMkLst>
            <pc:docMk/>
            <pc:sldMk cId="1407629352" sldId="356"/>
            <ac:spMk id="2" creationId="{EEDAD236-F217-4D9C-A0BB-95299C235848}"/>
          </ac:spMkLst>
        </pc:spChg>
      </pc:sldChg>
      <pc:sldChg chg="modSp">
        <pc:chgData name="Andrew Russell" userId="S::arussell@carlisle.ac.uk::b582c053-7e58-4541-81be-765928a672ea" providerId="AD" clId="Web-{0FF275C8-3DD0-D676-C9BF-67B35E317930}" dt="2021-02-02T12:07:03.765" v="16" actId="20577"/>
        <pc:sldMkLst>
          <pc:docMk/>
          <pc:sldMk cId="1881789992" sldId="364"/>
        </pc:sldMkLst>
        <pc:spChg chg="mod">
          <ac:chgData name="Andrew Russell" userId="S::arussell@carlisle.ac.uk::b582c053-7e58-4541-81be-765928a672ea" providerId="AD" clId="Web-{0FF275C8-3DD0-D676-C9BF-67B35E317930}" dt="2021-02-02T12:07:03.765" v="16" actId="20577"/>
          <ac:spMkLst>
            <pc:docMk/>
            <pc:sldMk cId="1881789992" sldId="364"/>
            <ac:spMk id="6" creationId="{0B199099-86E9-40BA-A01D-A24881FD6B02}"/>
          </ac:spMkLst>
        </pc:spChg>
      </pc:sldChg>
      <pc:sldChg chg="modSp">
        <pc:chgData name="Andrew Russell" userId="S::arussell@carlisle.ac.uk::b582c053-7e58-4541-81be-765928a672ea" providerId="AD" clId="Web-{0FF275C8-3DD0-D676-C9BF-67B35E317930}" dt="2021-02-02T12:07:23.250" v="20" actId="20577"/>
        <pc:sldMkLst>
          <pc:docMk/>
          <pc:sldMk cId="1555145778" sldId="365"/>
        </pc:sldMkLst>
        <pc:spChg chg="mod">
          <ac:chgData name="Andrew Russell" userId="S::arussell@carlisle.ac.uk::b582c053-7e58-4541-81be-765928a672ea" providerId="AD" clId="Web-{0FF275C8-3DD0-D676-C9BF-67B35E317930}" dt="2021-02-02T12:07:23.250" v="20" actId="20577"/>
          <ac:spMkLst>
            <pc:docMk/>
            <pc:sldMk cId="1555145778" sldId="365"/>
            <ac:spMk id="37" creationId="{C886262A-EC5F-49FC-AAE6-A97BFAD58906}"/>
          </ac:spMkLst>
        </pc:spChg>
      </pc:sldChg>
      <pc:sldChg chg="modSp">
        <pc:chgData name="Andrew Russell" userId="S::arussell@carlisle.ac.uk::b582c053-7e58-4541-81be-765928a672ea" providerId="AD" clId="Web-{0FF275C8-3DD0-D676-C9BF-67B35E317930}" dt="2021-02-02T12:06:19.106" v="5" actId="20577"/>
        <pc:sldMkLst>
          <pc:docMk/>
          <pc:sldMk cId="1599283832" sldId="373"/>
        </pc:sldMkLst>
        <pc:spChg chg="mod">
          <ac:chgData name="Andrew Russell" userId="S::arussell@carlisle.ac.uk::b582c053-7e58-4541-81be-765928a672ea" providerId="AD" clId="Web-{0FF275C8-3DD0-D676-C9BF-67B35E317930}" dt="2021-02-02T12:06:19.106" v="5" actId="20577"/>
          <ac:spMkLst>
            <pc:docMk/>
            <pc:sldMk cId="1599283832" sldId="373"/>
            <ac:spMk id="4" creationId="{A86614D0-3EC8-4E5D-A1A3-E9EF9FB80C0A}"/>
          </ac:spMkLst>
        </pc:spChg>
      </pc:sldChg>
    </pc:docChg>
  </pc:docChgLst>
  <pc:docChgLst>
    <pc:chgData name="Andrew Russell" userId="S::arussell@carlisle.ac.uk::b582c053-7e58-4541-81be-765928a672ea" providerId="AD" clId="Web-{C16F38A5-6EEE-90B3-1C63-19EF3AC4A093}"/>
    <pc:docChg chg="modSld">
      <pc:chgData name="Andrew Russell" userId="S::arussell@carlisle.ac.uk::b582c053-7e58-4541-81be-765928a672ea" providerId="AD" clId="Web-{C16F38A5-6EEE-90B3-1C63-19EF3AC4A093}" dt="2021-01-19T08:39:01.275" v="0" actId="20577"/>
      <pc:docMkLst>
        <pc:docMk/>
      </pc:docMkLst>
      <pc:sldChg chg="modSp">
        <pc:chgData name="Andrew Russell" userId="S::arussell@carlisle.ac.uk::b582c053-7e58-4541-81be-765928a672ea" providerId="AD" clId="Web-{C16F38A5-6EEE-90B3-1C63-19EF3AC4A093}" dt="2021-01-19T08:39:01.275" v="0" actId="20577"/>
        <pc:sldMkLst>
          <pc:docMk/>
          <pc:sldMk cId="4193988525" sldId="388"/>
        </pc:sldMkLst>
        <pc:spChg chg="mod">
          <ac:chgData name="Andrew Russell" userId="S::arussell@carlisle.ac.uk::b582c053-7e58-4541-81be-765928a672ea" providerId="AD" clId="Web-{C16F38A5-6EEE-90B3-1C63-19EF3AC4A093}" dt="2021-01-19T08:39:01.275" v="0" actId="20577"/>
          <ac:spMkLst>
            <pc:docMk/>
            <pc:sldMk cId="4193988525" sldId="388"/>
            <ac:spMk id="18" creationId="{7C5C7673-5A21-455E-83FB-211455B203A9}"/>
          </ac:spMkLst>
        </pc:spChg>
      </pc:sldChg>
    </pc:docChg>
  </pc:docChgLst>
  <pc:docChgLst>
    <pc:chgData name="Andrew Russell" userId="S::arussell@carlisle.ac.uk::544628be-a6c1-423e-8681-82e7ff34172c" providerId="AD" clId="Web-{10F55894-C6F3-40EC-BBD5-C1B6582D76C0}"/>
    <pc:docChg chg="modSld">
      <pc:chgData name="Andrew Russell" userId="S::arussell@carlisle.ac.uk::544628be-a6c1-423e-8681-82e7ff34172c" providerId="AD" clId="Web-{10F55894-C6F3-40EC-BBD5-C1B6582D76C0}" dt="2020-10-15T14:06:50.995" v="4" actId="20577"/>
      <pc:docMkLst>
        <pc:docMk/>
      </pc:docMkLst>
      <pc:sldChg chg="modSp">
        <pc:chgData name="Andrew Russell" userId="S::arussell@carlisle.ac.uk::544628be-a6c1-423e-8681-82e7ff34172c" providerId="AD" clId="Web-{10F55894-C6F3-40EC-BBD5-C1B6582D76C0}" dt="2020-10-15T14:06:50.182" v="2" actId="20577"/>
        <pc:sldMkLst>
          <pc:docMk/>
          <pc:sldMk cId="720679771" sldId="376"/>
        </pc:sldMkLst>
        <pc:spChg chg="mod">
          <ac:chgData name="Andrew Russell" userId="S::arussell@carlisle.ac.uk::544628be-a6c1-423e-8681-82e7ff34172c" providerId="AD" clId="Web-{10F55894-C6F3-40EC-BBD5-C1B6582D76C0}" dt="2020-10-15T14:06:50.182" v="2" actId="20577"/>
          <ac:spMkLst>
            <pc:docMk/>
            <pc:sldMk cId="720679771" sldId="376"/>
            <ac:spMk id="22" creationId="{E64208DB-873A-4B2A-A65F-93718F1C60CE}"/>
          </ac:spMkLst>
        </pc:spChg>
      </pc:sldChg>
    </pc:docChg>
  </pc:docChgLst>
  <pc:docChgLst>
    <pc:chgData name="Andrew Russell" userId="S::arussell@carlisle.ac.uk::544628be-a6c1-423e-8681-82e7ff34172c" providerId="AD" clId="Web-{01408DCB-C87D-1054-4FF1-300520AE2825}"/>
    <pc:docChg chg="modSld">
      <pc:chgData name="Andrew Russell" userId="S::arussell@carlisle.ac.uk::544628be-a6c1-423e-8681-82e7ff34172c" providerId="AD" clId="Web-{01408DCB-C87D-1054-4FF1-300520AE2825}" dt="2020-10-11T15:59:58.529" v="881" actId="20577"/>
      <pc:docMkLst>
        <pc:docMk/>
      </pc:docMkLst>
      <pc:sldChg chg="addSp modSp addAnim modAnim">
        <pc:chgData name="Andrew Russell" userId="S::arussell@carlisle.ac.uk::544628be-a6c1-423e-8681-82e7ff34172c" providerId="AD" clId="Web-{01408DCB-C87D-1054-4FF1-300520AE2825}" dt="2020-10-11T15:50:03.219" v="569" actId="1076"/>
        <pc:sldMkLst>
          <pc:docMk/>
          <pc:sldMk cId="720679771" sldId="376"/>
        </pc:sldMkLst>
        <pc:spChg chg="add mod">
          <ac:chgData name="Andrew Russell" userId="S::arussell@carlisle.ac.uk::544628be-a6c1-423e-8681-82e7ff34172c" providerId="AD" clId="Web-{01408DCB-C87D-1054-4FF1-300520AE2825}" dt="2020-10-11T15:34:54.307" v="162" actId="1076"/>
          <ac:spMkLst>
            <pc:docMk/>
            <pc:sldMk cId="720679771" sldId="376"/>
            <ac:spMk id="10" creationId="{EC2BEF69-8BFA-41E7-B145-29D146D54FD3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32:15.913" v="53" actId="1076"/>
          <ac:spMkLst>
            <pc:docMk/>
            <pc:sldMk cId="720679771" sldId="376"/>
            <ac:spMk id="11" creationId="{03E5A909-C8AB-4BE0-873B-FDA443603D85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32:11.413" v="51" actId="20577"/>
          <ac:spMkLst>
            <pc:docMk/>
            <pc:sldMk cId="720679771" sldId="376"/>
            <ac:spMk id="12" creationId="{C9DEB1FD-8770-4DF1-B9BB-5680E794A933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33:11.524" v="85" actId="1076"/>
          <ac:spMkLst>
            <pc:docMk/>
            <pc:sldMk cId="720679771" sldId="376"/>
            <ac:spMk id="13" creationId="{73FAD996-254B-4BF5-A745-8FA45F9AED8F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39:47.455" v="336" actId="1076"/>
          <ac:spMkLst>
            <pc:docMk/>
            <pc:sldMk cId="720679771" sldId="376"/>
            <ac:spMk id="14" creationId="{F8188405-CB0B-45E5-B6DF-812AAEC67FD8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34:13.478" v="116" actId="1076"/>
          <ac:spMkLst>
            <pc:docMk/>
            <pc:sldMk cId="720679771" sldId="376"/>
            <ac:spMk id="15" creationId="{37B68F12-3A96-4559-ABB8-D2927D69280A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50:03.219" v="569" actId="1076"/>
          <ac:spMkLst>
            <pc:docMk/>
            <pc:sldMk cId="720679771" sldId="376"/>
            <ac:spMk id="16" creationId="{3268D807-71D1-4750-8D41-7B7EB67424B9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49:59.016" v="568" actId="1076"/>
          <ac:spMkLst>
            <pc:docMk/>
            <pc:sldMk cId="720679771" sldId="376"/>
            <ac:spMk id="17" creationId="{3FF42A70-D8A8-425D-A5BD-6DD824B222BD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49:54.328" v="566" actId="1076"/>
          <ac:spMkLst>
            <pc:docMk/>
            <pc:sldMk cId="720679771" sldId="376"/>
            <ac:spMk id="18" creationId="{468F0C7C-B536-49A3-8A91-5DBB7C3AA3A0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49:50.437" v="565" actId="1076"/>
          <ac:spMkLst>
            <pc:docMk/>
            <pc:sldMk cId="720679771" sldId="376"/>
            <ac:spMk id="19" creationId="{C1177B52-A0B1-4BD2-8BA8-B88578E1D7B3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49:46.578" v="564" actId="1076"/>
          <ac:spMkLst>
            <pc:docMk/>
            <pc:sldMk cId="720679771" sldId="376"/>
            <ac:spMk id="20" creationId="{6C8215FA-2CF4-405C-A226-D59D83D4ACCD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49:42.359" v="563" actId="1076"/>
          <ac:spMkLst>
            <pc:docMk/>
            <pc:sldMk cId="720679771" sldId="376"/>
            <ac:spMk id="21" creationId="{020C326A-3EED-49B8-AB9C-15FB663E70E3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41:10.800" v="394" actId="1076"/>
          <ac:spMkLst>
            <pc:docMk/>
            <pc:sldMk cId="720679771" sldId="376"/>
            <ac:spMk id="22" creationId="{E64208DB-873A-4B2A-A65F-93718F1C60CE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47:05.277" v="506" actId="20577"/>
          <ac:spMkLst>
            <pc:docMk/>
            <pc:sldMk cId="720679771" sldId="376"/>
            <ac:spMk id="23" creationId="{4775CC82-DF93-416E-8939-C75B449DC107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47:10.668" v="509" actId="20577"/>
          <ac:spMkLst>
            <pc:docMk/>
            <pc:sldMk cId="720679771" sldId="376"/>
            <ac:spMk id="24" creationId="{69860DB6-EAFB-4079-AA1D-19070FC6BB0E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47:15.699" v="512" actId="20577"/>
          <ac:spMkLst>
            <pc:docMk/>
            <pc:sldMk cId="720679771" sldId="376"/>
            <ac:spMk id="25" creationId="{18F78D5E-06F6-49E1-8A57-62588D7479B0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47:21.950" v="515" actId="20577"/>
          <ac:spMkLst>
            <pc:docMk/>
            <pc:sldMk cId="720679771" sldId="376"/>
            <ac:spMk id="26" creationId="{947E4714-602E-46F2-9399-45943B5B9ACA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47:30.356" v="518" actId="20577"/>
          <ac:spMkLst>
            <pc:docMk/>
            <pc:sldMk cId="720679771" sldId="376"/>
            <ac:spMk id="27" creationId="{B5E0DC62-D1CC-4722-A974-221C7C60541C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47:35.981" v="521" actId="20577"/>
          <ac:spMkLst>
            <pc:docMk/>
            <pc:sldMk cId="720679771" sldId="376"/>
            <ac:spMk id="28" creationId="{FB1C6189-3F7B-43A7-9A98-DC9123404038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47:41.231" v="524" actId="20577"/>
          <ac:spMkLst>
            <pc:docMk/>
            <pc:sldMk cId="720679771" sldId="376"/>
            <ac:spMk id="29" creationId="{92585913-906E-4CC4-8A1C-0DC729FDC9C6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47:47.059" v="527" actId="20577"/>
          <ac:spMkLst>
            <pc:docMk/>
            <pc:sldMk cId="720679771" sldId="376"/>
            <ac:spMk id="30" creationId="{9965A877-E510-4766-983E-B94F820DEEB7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47:53.107" v="530" actId="20577"/>
          <ac:spMkLst>
            <pc:docMk/>
            <pc:sldMk cId="720679771" sldId="376"/>
            <ac:spMk id="31" creationId="{11165AD4-D4DB-4B51-9731-D2C51BA76FBE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47:59.372" v="533" actId="20577"/>
          <ac:spMkLst>
            <pc:docMk/>
            <pc:sldMk cId="720679771" sldId="376"/>
            <ac:spMk id="32" creationId="{7C0D6DF9-1385-45E7-ADC5-36161D8A2D2A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48:05.185" v="536" actId="20577"/>
          <ac:spMkLst>
            <pc:docMk/>
            <pc:sldMk cId="720679771" sldId="376"/>
            <ac:spMk id="33" creationId="{6B1A60FD-B0CB-4EED-8C6E-94297CE55B02}"/>
          </ac:spMkLst>
        </pc:spChg>
      </pc:sldChg>
      <pc:sldChg chg="addSp modSp">
        <pc:chgData name="Andrew Russell" userId="S::arussell@carlisle.ac.uk::544628be-a6c1-423e-8681-82e7ff34172c" providerId="AD" clId="Web-{01408DCB-C87D-1054-4FF1-300520AE2825}" dt="2020-10-11T15:59:58.529" v="880" actId="20577"/>
        <pc:sldMkLst>
          <pc:docMk/>
          <pc:sldMk cId="1497100006" sldId="378"/>
        </pc:sldMkLst>
        <pc:spChg chg="add mod">
          <ac:chgData name="Andrew Russell" userId="S::arussell@carlisle.ac.uk::544628be-a6c1-423e-8681-82e7ff34172c" providerId="AD" clId="Web-{01408DCB-C87D-1054-4FF1-300520AE2825}" dt="2020-10-11T15:53:36.192" v="637" actId="20577"/>
          <ac:spMkLst>
            <pc:docMk/>
            <pc:sldMk cId="1497100006" sldId="378"/>
            <ac:spMk id="13" creationId="{EE392073-DE75-4136-B72B-219B6AC7C7C3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58:45.996" v="852" actId="20577"/>
          <ac:spMkLst>
            <pc:docMk/>
            <pc:sldMk cId="1497100006" sldId="378"/>
            <ac:spMk id="14" creationId="{C1159AC6-1173-4633-9394-60A681EE28BD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58:53.778" v="855" actId="20577"/>
          <ac:spMkLst>
            <pc:docMk/>
            <pc:sldMk cId="1497100006" sldId="378"/>
            <ac:spMk id="15" creationId="{E52C4675-55B6-4382-B31A-023D80809E35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58:58.309" v="858" actId="20577"/>
          <ac:spMkLst>
            <pc:docMk/>
            <pc:sldMk cId="1497100006" sldId="378"/>
            <ac:spMk id="16" creationId="{0C2BD66D-8D0A-45D7-8233-6CDE306111D8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59:29.544" v="869" actId="1076"/>
          <ac:spMkLst>
            <pc:docMk/>
            <pc:sldMk cId="1497100006" sldId="378"/>
            <ac:spMk id="17" creationId="{6543C615-7520-4D15-9BA1-F2A3BBF87E9F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59:37.669" v="871" actId="1076"/>
          <ac:spMkLst>
            <pc:docMk/>
            <pc:sldMk cId="1497100006" sldId="378"/>
            <ac:spMk id="18" creationId="{6161BEB9-CC2A-4BF9-A06F-460A1925BB04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58:35.574" v="846" actId="20577"/>
          <ac:spMkLst>
            <pc:docMk/>
            <pc:sldMk cId="1497100006" sldId="378"/>
            <ac:spMk id="20" creationId="{A1668C5B-C5C1-43DA-9CC4-00A4BF808266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59:33.622" v="870" actId="1076"/>
          <ac:spMkLst>
            <pc:docMk/>
            <pc:sldMk cId="1497100006" sldId="378"/>
            <ac:spMk id="21" creationId="{E0300206-B655-47C9-B6C5-208AD49178B4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59:58.529" v="880" actId="20577"/>
          <ac:spMkLst>
            <pc:docMk/>
            <pc:sldMk cId="1497100006" sldId="378"/>
            <ac:spMk id="22" creationId="{77102F82-2CA2-4342-BEA2-BA0C2F9DE355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52:26.097" v="606" actId="1076"/>
          <ac:spMkLst>
            <pc:docMk/>
            <pc:sldMk cId="1497100006" sldId="378"/>
            <ac:spMk id="23" creationId="{C1CFC288-DF6B-4D0A-9D81-010AA216AA82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52:32.957" v="609" actId="1076"/>
          <ac:spMkLst>
            <pc:docMk/>
            <pc:sldMk cId="1497100006" sldId="378"/>
            <ac:spMk id="24" creationId="{A7C990C8-D42A-4CD4-985A-621BAE62D41F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52:40.410" v="612" actId="1076"/>
          <ac:spMkLst>
            <pc:docMk/>
            <pc:sldMk cId="1497100006" sldId="378"/>
            <ac:spMk id="25" creationId="{2CFBF46E-5A53-4761-A30C-91978E0019AD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59:42.466" v="872" actId="1076"/>
          <ac:spMkLst>
            <pc:docMk/>
            <pc:sldMk cId="1497100006" sldId="378"/>
            <ac:spMk id="26" creationId="{093FE91F-9F27-4B3F-B80A-E0E7A3A89B08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59:46.170" v="873" actId="1076"/>
          <ac:spMkLst>
            <pc:docMk/>
            <pc:sldMk cId="1497100006" sldId="378"/>
            <ac:spMk id="27" creationId="{11C9D9C5-C62D-4344-9A24-8BB318B291FE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53:03.160" v="621" actId="1076"/>
          <ac:spMkLst>
            <pc:docMk/>
            <pc:sldMk cId="1497100006" sldId="378"/>
            <ac:spMk id="28" creationId="{880B515A-BB34-4FF1-A97B-D981BA951548}"/>
          </ac:spMkLst>
        </pc:spChg>
        <pc:spChg chg="add mod">
          <ac:chgData name="Andrew Russell" userId="S::arussell@carlisle.ac.uk::544628be-a6c1-423e-8681-82e7ff34172c" providerId="AD" clId="Web-{01408DCB-C87D-1054-4FF1-300520AE2825}" dt="2020-10-11T15:53:09.832" v="624" actId="1076"/>
          <ac:spMkLst>
            <pc:docMk/>
            <pc:sldMk cId="1497100006" sldId="378"/>
            <ac:spMk id="29" creationId="{D3BAB33C-7CD6-4D7C-B984-682A3EBCC9C1}"/>
          </ac:spMkLst>
        </pc:spChg>
      </pc:sldChg>
    </pc:docChg>
  </pc:docChgLst>
  <pc:docChgLst>
    <pc:chgData name="Andrew Russell" userId="S::arussell@carlisle.ac.uk::544628be-a6c1-423e-8681-82e7ff34172c" providerId="AD" clId="Web-{368FAC09-2F67-8226-5D7C-DDF062392EF7}"/>
    <pc:docChg chg="modSld">
      <pc:chgData name="Andrew Russell" userId="S::arussell@carlisle.ac.uk::544628be-a6c1-423e-8681-82e7ff34172c" providerId="AD" clId="Web-{368FAC09-2F67-8226-5D7C-DDF062392EF7}" dt="2020-10-12T12:09:27.878" v="875" actId="1076"/>
      <pc:docMkLst>
        <pc:docMk/>
      </pc:docMkLst>
      <pc:sldChg chg="addSp delSp modSp addAnim modAnim">
        <pc:chgData name="Andrew Russell" userId="S::arussell@carlisle.ac.uk::544628be-a6c1-423e-8681-82e7ff34172c" providerId="AD" clId="Web-{368FAC09-2F67-8226-5D7C-DDF062392EF7}" dt="2020-10-12T12:09:27.878" v="875" actId="1076"/>
        <pc:sldMkLst>
          <pc:docMk/>
          <pc:sldMk cId="1497100006" sldId="378"/>
        </pc:sldMkLst>
        <pc:spChg chg="mod">
          <ac:chgData name="Andrew Russell" userId="S::arussell@carlisle.ac.uk::544628be-a6c1-423e-8681-82e7ff34172c" providerId="AD" clId="Web-{368FAC09-2F67-8226-5D7C-DDF062392EF7}" dt="2020-10-12T11:39:28.840" v="23" actId="1076"/>
          <ac:spMkLst>
            <pc:docMk/>
            <pc:sldMk cId="1497100006" sldId="378"/>
            <ac:spMk id="23" creationId="{C1CFC288-DF6B-4D0A-9D81-010AA216AA82}"/>
          </ac:spMkLst>
        </pc:spChg>
        <pc:spChg chg="mod">
          <ac:chgData name="Andrew Russell" userId="S::arussell@carlisle.ac.uk::544628be-a6c1-423e-8681-82e7ff34172c" providerId="AD" clId="Web-{368FAC09-2F67-8226-5D7C-DDF062392EF7}" dt="2020-10-12T11:40:25.965" v="53" actId="1076"/>
          <ac:spMkLst>
            <pc:docMk/>
            <pc:sldMk cId="1497100006" sldId="378"/>
            <ac:spMk id="24" creationId="{A7C990C8-D42A-4CD4-985A-621BAE62D41F}"/>
          </ac:spMkLst>
        </pc:spChg>
        <pc:spChg chg="mod">
          <ac:chgData name="Andrew Russell" userId="S::arussell@carlisle.ac.uk::544628be-a6c1-423e-8681-82e7ff34172c" providerId="AD" clId="Web-{368FAC09-2F67-8226-5D7C-DDF062392EF7}" dt="2020-10-12T11:44:57.044" v="135" actId="1076"/>
          <ac:spMkLst>
            <pc:docMk/>
            <pc:sldMk cId="1497100006" sldId="378"/>
            <ac:spMk id="25" creationId="{2CFBF46E-5A53-4761-A30C-91978E0019AD}"/>
          </ac:spMkLst>
        </pc:spChg>
        <pc:spChg chg="mod">
          <ac:chgData name="Andrew Russell" userId="S::arussell@carlisle.ac.uk::544628be-a6c1-423e-8681-82e7ff34172c" providerId="AD" clId="Web-{368FAC09-2F67-8226-5D7C-DDF062392EF7}" dt="2020-10-12T11:40:53.403" v="97" actId="1076"/>
          <ac:spMkLst>
            <pc:docMk/>
            <pc:sldMk cId="1497100006" sldId="378"/>
            <ac:spMk id="28" creationId="{880B515A-BB34-4FF1-A97B-D981BA951548}"/>
          </ac:spMkLst>
        </pc:spChg>
        <pc:spChg chg="mod">
          <ac:chgData name="Andrew Russell" userId="S::arussell@carlisle.ac.uk::544628be-a6c1-423e-8681-82e7ff34172c" providerId="AD" clId="Web-{368FAC09-2F67-8226-5D7C-DDF062392EF7}" dt="2020-10-12T11:46:01.545" v="190" actId="1076"/>
          <ac:spMkLst>
            <pc:docMk/>
            <pc:sldMk cId="1497100006" sldId="378"/>
            <ac:spMk id="29" creationId="{D3BAB33C-7CD6-4D7C-B984-682A3EBCC9C1}"/>
          </ac:spMkLst>
        </pc:spChg>
        <pc:spChg chg="add mod">
          <ac:chgData name="Andrew Russell" userId="S::arussell@carlisle.ac.uk::544628be-a6c1-423e-8681-82e7ff34172c" providerId="AD" clId="Web-{368FAC09-2F67-8226-5D7C-DDF062392EF7}" dt="2020-10-12T11:47:39.576" v="284" actId="1076"/>
          <ac:spMkLst>
            <pc:docMk/>
            <pc:sldMk cId="1497100006" sldId="378"/>
            <ac:spMk id="30" creationId="{1C06670A-21E5-4CFB-8E8F-6FD0A08CCB63}"/>
          </ac:spMkLst>
        </pc:spChg>
        <pc:spChg chg="add mod">
          <ac:chgData name="Andrew Russell" userId="S::arussell@carlisle.ac.uk::544628be-a6c1-423e-8681-82e7ff34172c" providerId="AD" clId="Web-{368FAC09-2F67-8226-5D7C-DDF062392EF7}" dt="2020-10-12T12:01:28.360" v="648" actId="14100"/>
          <ac:spMkLst>
            <pc:docMk/>
            <pc:sldMk cId="1497100006" sldId="378"/>
            <ac:spMk id="31" creationId="{F8F09168-404B-4F7E-B143-2E46860DB1C1}"/>
          </ac:spMkLst>
        </pc:spChg>
        <pc:spChg chg="add del mod">
          <ac:chgData name="Andrew Russell" userId="S::arussell@carlisle.ac.uk::544628be-a6c1-423e-8681-82e7ff34172c" providerId="AD" clId="Web-{368FAC09-2F67-8226-5D7C-DDF062392EF7}" dt="2020-10-12T11:57:54.266" v="542"/>
          <ac:spMkLst>
            <pc:docMk/>
            <pc:sldMk cId="1497100006" sldId="378"/>
            <ac:spMk id="32" creationId="{3964BF89-39F0-4F12-A0F2-BFE71319B0A6}"/>
          </ac:spMkLst>
        </pc:spChg>
        <pc:spChg chg="add mod">
          <ac:chgData name="Andrew Russell" userId="S::arussell@carlisle.ac.uk::544628be-a6c1-423e-8681-82e7ff34172c" providerId="AD" clId="Web-{368FAC09-2F67-8226-5D7C-DDF062392EF7}" dt="2020-10-12T12:01:18.345" v="642" actId="20577"/>
          <ac:spMkLst>
            <pc:docMk/>
            <pc:sldMk cId="1497100006" sldId="378"/>
            <ac:spMk id="33" creationId="{FC6A5FE5-6E9E-4E33-90B8-D6ED54F4349D}"/>
          </ac:spMkLst>
        </pc:spChg>
        <pc:spChg chg="add mod">
          <ac:chgData name="Andrew Russell" userId="S::arussell@carlisle.ac.uk::544628be-a6c1-423e-8681-82e7ff34172c" providerId="AD" clId="Web-{368FAC09-2F67-8226-5D7C-DDF062392EF7}" dt="2020-10-12T12:01:40.563" v="653" actId="14100"/>
          <ac:spMkLst>
            <pc:docMk/>
            <pc:sldMk cId="1497100006" sldId="378"/>
            <ac:spMk id="34" creationId="{99A5E495-4127-4A42-A2D3-A9F28547C992}"/>
          </ac:spMkLst>
        </pc:spChg>
        <pc:spChg chg="add mod">
          <ac:chgData name="Andrew Russell" userId="S::arussell@carlisle.ac.uk::544628be-a6c1-423e-8681-82e7ff34172c" providerId="AD" clId="Web-{368FAC09-2F67-8226-5D7C-DDF062392EF7}" dt="2020-10-12T12:01:59.173" v="660" actId="1076"/>
          <ac:spMkLst>
            <pc:docMk/>
            <pc:sldMk cId="1497100006" sldId="378"/>
            <ac:spMk id="35" creationId="{6D8FBE49-A701-4512-83A4-A82B4D02B1FE}"/>
          </ac:spMkLst>
        </pc:spChg>
        <pc:spChg chg="add mod">
          <ac:chgData name="Andrew Russell" userId="S::arussell@carlisle.ac.uk::544628be-a6c1-423e-8681-82e7ff34172c" providerId="AD" clId="Web-{368FAC09-2F67-8226-5D7C-DDF062392EF7}" dt="2020-10-12T12:09:16.706" v="873" actId="1076"/>
          <ac:spMkLst>
            <pc:docMk/>
            <pc:sldMk cId="1497100006" sldId="378"/>
            <ac:spMk id="36" creationId="{3FAD8686-CD2E-4149-A453-F9E86B3C52CC}"/>
          </ac:spMkLst>
        </pc:spChg>
        <pc:spChg chg="add mod">
          <ac:chgData name="Andrew Russell" userId="S::arussell@carlisle.ac.uk::544628be-a6c1-423e-8681-82e7ff34172c" providerId="AD" clId="Web-{368FAC09-2F67-8226-5D7C-DDF062392EF7}" dt="2020-10-12T12:09:27.878" v="875" actId="1076"/>
          <ac:spMkLst>
            <pc:docMk/>
            <pc:sldMk cId="1497100006" sldId="378"/>
            <ac:spMk id="37" creationId="{F894CD24-ABE6-4B96-B206-5B791B9FBFF9}"/>
          </ac:spMkLst>
        </pc:spChg>
        <pc:spChg chg="add mod">
          <ac:chgData name="Andrew Russell" userId="S::arussell@carlisle.ac.uk::544628be-a6c1-423e-8681-82e7ff34172c" providerId="AD" clId="Web-{368FAC09-2F67-8226-5D7C-DDF062392EF7}" dt="2020-10-12T12:07:10.190" v="825" actId="20577"/>
          <ac:spMkLst>
            <pc:docMk/>
            <pc:sldMk cId="1497100006" sldId="378"/>
            <ac:spMk id="38" creationId="{BA8065A1-C724-431D-9F19-4D73C8EA6968}"/>
          </ac:spMkLst>
        </pc:spChg>
        <pc:spChg chg="add mod">
          <ac:chgData name="Andrew Russell" userId="S::arussell@carlisle.ac.uk::544628be-a6c1-423e-8681-82e7ff34172c" providerId="AD" clId="Web-{368FAC09-2F67-8226-5D7C-DDF062392EF7}" dt="2020-10-12T12:09:13.174" v="872" actId="1076"/>
          <ac:spMkLst>
            <pc:docMk/>
            <pc:sldMk cId="1497100006" sldId="378"/>
            <ac:spMk id="39" creationId="{C9CE3593-F586-4999-AE3E-7F52FA241822}"/>
          </ac:spMkLst>
        </pc:spChg>
        <pc:spChg chg="add mod">
          <ac:chgData name="Andrew Russell" userId="S::arussell@carlisle.ac.uk::544628be-a6c1-423e-8681-82e7ff34172c" providerId="AD" clId="Web-{368FAC09-2F67-8226-5D7C-DDF062392EF7}" dt="2020-10-12T12:09:23.753" v="874" actId="1076"/>
          <ac:spMkLst>
            <pc:docMk/>
            <pc:sldMk cId="1497100006" sldId="378"/>
            <ac:spMk id="40" creationId="{A61B5047-169C-43B9-8596-3113456E615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charset="0"/>
              <a:buNone/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pPr>
              <a:defRPr/>
            </a:pPr>
            <a:fld id="{68FCC49C-92F4-486F-8D45-77C86ABB1FF0}" type="datetime1">
              <a:rPr lang="en-US" altLang="en-US"/>
              <a:pPr>
                <a:defRPr/>
              </a:pPr>
              <a:t>8/13/2021</a:t>
            </a:fld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charset="0"/>
              <a:buNone/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/>
            </a:lvl1pPr>
          </a:lstStyle>
          <a:p>
            <a:pPr>
              <a:defRPr/>
            </a:pPr>
            <a:fld id="{97D64321-B5A8-47E5-A609-99FAF3D09F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2125" y="-11796713"/>
            <a:ext cx="22204363" cy="12490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87728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4608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48328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36262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47089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45444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00224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96124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09645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361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8535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89378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30948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87960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1576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8633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7401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7045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4600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7830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15081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hu-HU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0567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5301208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Enhancing and Supporting Mathematics and Data Science</a:t>
            </a: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0"/>
            <a:ext cx="7200800" cy="550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0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674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5700" y="2276475"/>
            <a:ext cx="7865533" cy="30924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1604963"/>
            <a:ext cx="10725151" cy="3975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44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24385" y="1604963"/>
            <a:ext cx="2736849" cy="3975100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4963"/>
            <a:ext cx="8011584" cy="3975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086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1544" y="3379"/>
            <a:ext cx="10363200" cy="792088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5680" y="306896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3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5700" y="2276475"/>
            <a:ext cx="7865533" cy="30924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04963"/>
            <a:ext cx="10725151" cy="3975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952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5700" y="2276475"/>
            <a:ext cx="7865533" cy="30924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259917" cy="3975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72718" y="1604963"/>
            <a:ext cx="5262033" cy="3975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71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2438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5700" y="2276475"/>
            <a:ext cx="7865533" cy="30924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60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41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09600" y="6353176"/>
            <a:ext cx="2840567" cy="366713"/>
          </a:xfrm>
          <a:prstGeom prst="rect">
            <a:avLst/>
          </a:prstGeom>
        </p:spPr>
        <p:txBody>
          <a:bodyPr/>
          <a:lstStyle>
            <a:lvl1pPr eaLnBrk="1" hangingPunct="1">
              <a:buClr>
                <a:srgbClr val="000000"/>
              </a:buClr>
              <a:buSzPct val="100000"/>
              <a:buFont typeface="Times New Roman" charset="0"/>
              <a:buNone/>
              <a:defRPr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34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2207568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" name="AutoShape 6" descr="https://liveplymouthac.sharepoint.com/sites/u212/Logo%20files/UoP%20Logo_Centred_Colour.jpg"/>
          <p:cNvSpPr>
            <a:spLocks noChangeAspect="1" noChangeArrowheads="1"/>
          </p:cNvSpPr>
          <p:nvPr userDrawn="1"/>
        </p:nvSpPr>
        <p:spPr bwMode="auto">
          <a:xfrm>
            <a:off x="335360" y="620688"/>
            <a:ext cx="273630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085" y="5031616"/>
            <a:ext cx="2389738" cy="1826384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 bwMode="auto">
          <a:xfrm>
            <a:off x="2207568" y="0"/>
            <a:ext cx="9984432" cy="6206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15" r:id="rId1"/>
    <p:sldLayoutId id="2147484904" r:id="rId2"/>
    <p:sldLayoutId id="2147484905" r:id="rId3"/>
    <p:sldLayoutId id="2147484906" r:id="rId4"/>
    <p:sldLayoutId id="2147484907" r:id="rId5"/>
    <p:sldLayoutId id="2147484908" r:id="rId6"/>
    <p:sldLayoutId id="2147484909" r:id="rId7"/>
    <p:sldLayoutId id="2147484910" r:id="rId8"/>
    <p:sldLayoutId id="2147484911" r:id="rId9"/>
    <p:sldLayoutId id="2147484912" r:id="rId10"/>
    <p:sldLayoutId id="2147484913" r:id="rId11"/>
    <p:sldLayoutId id="2147484914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4B8D"/>
          </a:solidFill>
          <a:latin typeface="+mj-lt"/>
          <a:ea typeface="+mj-ea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4B8D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4B8D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4B8D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4B8D"/>
          </a:solidFill>
          <a:latin typeface="Arial" charset="0"/>
          <a:ea typeface="ＭＳ Ｐゴシック" charset="0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4B8D"/>
          </a:solidFill>
          <a:latin typeface="Arial" charset="0"/>
          <a:ea typeface="ＭＳ Ｐゴシック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4B8D"/>
          </a:solidFill>
          <a:latin typeface="Arial" charset="0"/>
          <a:ea typeface="ＭＳ Ｐゴシック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4B8D"/>
          </a:solidFill>
          <a:latin typeface="Arial" charset="0"/>
          <a:ea typeface="ＭＳ Ｐゴシック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4B8D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4B8D"/>
          </a:solidFill>
          <a:latin typeface="+mn-lt"/>
          <a:ea typeface="+mn-ea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4B8D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4B8D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4B8D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4B8D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4B8D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4B8D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4B8D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4B8D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2.png"/><Relationship Id="rId21" Type="http://schemas.openxmlformats.org/officeDocument/2006/relationships/image" Target="../media/image31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23" Type="http://schemas.openxmlformats.org/officeDocument/2006/relationships/image" Target="../media/image33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Relationship Id="rId22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18" Type="http://schemas.openxmlformats.org/officeDocument/2006/relationships/image" Target="../media/image48.png"/><Relationship Id="rId3" Type="http://schemas.openxmlformats.org/officeDocument/2006/relationships/image" Target="../media/image2.png"/><Relationship Id="rId21" Type="http://schemas.openxmlformats.org/officeDocument/2006/relationships/image" Target="../media/image51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17" Type="http://schemas.openxmlformats.org/officeDocument/2006/relationships/image" Target="../media/image47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46.png"/><Relationship Id="rId20" Type="http://schemas.openxmlformats.org/officeDocument/2006/relationships/image" Target="../media/image5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24" Type="http://schemas.openxmlformats.org/officeDocument/2006/relationships/image" Target="../media/image54.png"/><Relationship Id="rId5" Type="http://schemas.openxmlformats.org/officeDocument/2006/relationships/image" Target="../media/image35.png"/><Relationship Id="rId15" Type="http://schemas.openxmlformats.org/officeDocument/2006/relationships/image" Target="../media/image45.png"/><Relationship Id="rId23" Type="http://schemas.openxmlformats.org/officeDocument/2006/relationships/image" Target="../media/image53.png"/><Relationship Id="rId10" Type="http://schemas.openxmlformats.org/officeDocument/2006/relationships/image" Target="../media/image40.png"/><Relationship Id="rId19" Type="http://schemas.openxmlformats.org/officeDocument/2006/relationships/image" Target="../media/image49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Relationship Id="rId22" Type="http://schemas.openxmlformats.org/officeDocument/2006/relationships/image" Target="../media/image5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64.png"/><Relationship Id="rId18" Type="http://schemas.openxmlformats.org/officeDocument/2006/relationships/image" Target="../media/image69.png"/><Relationship Id="rId3" Type="http://schemas.openxmlformats.org/officeDocument/2006/relationships/image" Target="../media/image2.png"/><Relationship Id="rId7" Type="http://schemas.openxmlformats.org/officeDocument/2006/relationships/image" Target="../media/image58.png"/><Relationship Id="rId12" Type="http://schemas.openxmlformats.org/officeDocument/2006/relationships/image" Target="../media/image63.png"/><Relationship Id="rId17" Type="http://schemas.openxmlformats.org/officeDocument/2006/relationships/image" Target="../media/image68.png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67.png"/><Relationship Id="rId20" Type="http://schemas.openxmlformats.org/officeDocument/2006/relationships/image" Target="../media/image7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56.png"/><Relationship Id="rId15" Type="http://schemas.openxmlformats.org/officeDocument/2006/relationships/image" Target="../media/image66.png"/><Relationship Id="rId10" Type="http://schemas.openxmlformats.org/officeDocument/2006/relationships/image" Target="../media/image61.png"/><Relationship Id="rId19" Type="http://schemas.openxmlformats.org/officeDocument/2006/relationships/image" Target="../media/image70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Relationship Id="rId14" Type="http://schemas.openxmlformats.org/officeDocument/2006/relationships/image" Target="../media/image6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81.png"/><Relationship Id="rId3" Type="http://schemas.openxmlformats.org/officeDocument/2006/relationships/image" Target="../media/image2.png"/><Relationship Id="rId7" Type="http://schemas.openxmlformats.org/officeDocument/2006/relationships/image" Target="../media/image75.png"/><Relationship Id="rId12" Type="http://schemas.openxmlformats.org/officeDocument/2006/relationships/image" Target="../media/image8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4.png"/><Relationship Id="rId11" Type="http://schemas.openxmlformats.org/officeDocument/2006/relationships/image" Target="../media/image79.png"/><Relationship Id="rId5" Type="http://schemas.openxmlformats.org/officeDocument/2006/relationships/image" Target="../media/image73.png"/><Relationship Id="rId10" Type="http://schemas.openxmlformats.org/officeDocument/2006/relationships/image" Target="../media/image78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1.png"/><Relationship Id="rId18" Type="http://schemas.openxmlformats.org/officeDocument/2006/relationships/image" Target="../media/image96.png"/><Relationship Id="rId26" Type="http://schemas.openxmlformats.org/officeDocument/2006/relationships/image" Target="../media/image104.png"/><Relationship Id="rId39" Type="http://schemas.openxmlformats.org/officeDocument/2006/relationships/image" Target="../media/image117.png"/><Relationship Id="rId21" Type="http://schemas.openxmlformats.org/officeDocument/2006/relationships/image" Target="../media/image99.png"/><Relationship Id="rId34" Type="http://schemas.openxmlformats.org/officeDocument/2006/relationships/image" Target="../media/image112.png"/><Relationship Id="rId7" Type="http://schemas.openxmlformats.org/officeDocument/2006/relationships/image" Target="../media/image85.png"/><Relationship Id="rId12" Type="http://schemas.openxmlformats.org/officeDocument/2006/relationships/image" Target="../media/image90.png"/><Relationship Id="rId17" Type="http://schemas.openxmlformats.org/officeDocument/2006/relationships/image" Target="../media/image95.png"/><Relationship Id="rId25" Type="http://schemas.openxmlformats.org/officeDocument/2006/relationships/image" Target="../media/image103.png"/><Relationship Id="rId33" Type="http://schemas.openxmlformats.org/officeDocument/2006/relationships/image" Target="../media/image111.png"/><Relationship Id="rId38" Type="http://schemas.openxmlformats.org/officeDocument/2006/relationships/image" Target="../media/image116.png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94.png"/><Relationship Id="rId20" Type="http://schemas.openxmlformats.org/officeDocument/2006/relationships/image" Target="../media/image98.png"/><Relationship Id="rId29" Type="http://schemas.openxmlformats.org/officeDocument/2006/relationships/image" Target="../media/image10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4.png"/><Relationship Id="rId11" Type="http://schemas.openxmlformats.org/officeDocument/2006/relationships/image" Target="../media/image89.png"/><Relationship Id="rId24" Type="http://schemas.openxmlformats.org/officeDocument/2006/relationships/image" Target="../media/image102.png"/><Relationship Id="rId32" Type="http://schemas.openxmlformats.org/officeDocument/2006/relationships/image" Target="../media/image110.png"/><Relationship Id="rId37" Type="http://schemas.openxmlformats.org/officeDocument/2006/relationships/image" Target="../media/image115.png"/><Relationship Id="rId5" Type="http://schemas.openxmlformats.org/officeDocument/2006/relationships/image" Target="../media/image83.png"/><Relationship Id="rId15" Type="http://schemas.openxmlformats.org/officeDocument/2006/relationships/image" Target="../media/image93.png"/><Relationship Id="rId23" Type="http://schemas.openxmlformats.org/officeDocument/2006/relationships/image" Target="../media/image101.png"/><Relationship Id="rId28" Type="http://schemas.openxmlformats.org/officeDocument/2006/relationships/image" Target="../media/image106.png"/><Relationship Id="rId36" Type="http://schemas.openxmlformats.org/officeDocument/2006/relationships/image" Target="../media/image114.png"/><Relationship Id="rId10" Type="http://schemas.openxmlformats.org/officeDocument/2006/relationships/image" Target="../media/image88.png"/><Relationship Id="rId19" Type="http://schemas.openxmlformats.org/officeDocument/2006/relationships/image" Target="../media/image97.png"/><Relationship Id="rId31" Type="http://schemas.openxmlformats.org/officeDocument/2006/relationships/image" Target="../media/image109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Relationship Id="rId14" Type="http://schemas.openxmlformats.org/officeDocument/2006/relationships/image" Target="../media/image92.png"/><Relationship Id="rId22" Type="http://schemas.openxmlformats.org/officeDocument/2006/relationships/image" Target="../media/image100.png"/><Relationship Id="rId27" Type="http://schemas.openxmlformats.org/officeDocument/2006/relationships/image" Target="../media/image105.png"/><Relationship Id="rId30" Type="http://schemas.openxmlformats.org/officeDocument/2006/relationships/image" Target="../media/image108.png"/><Relationship Id="rId35" Type="http://schemas.openxmlformats.org/officeDocument/2006/relationships/image" Target="../media/image113.png"/><Relationship Id="rId8" Type="http://schemas.openxmlformats.org/officeDocument/2006/relationships/image" Target="../media/image86.png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png"/><Relationship Id="rId13" Type="http://schemas.openxmlformats.org/officeDocument/2006/relationships/image" Target="../media/image127.png"/><Relationship Id="rId3" Type="http://schemas.openxmlformats.org/officeDocument/2006/relationships/image" Target="../media/image2.png"/><Relationship Id="rId7" Type="http://schemas.openxmlformats.org/officeDocument/2006/relationships/image" Target="../media/image121.png"/><Relationship Id="rId12" Type="http://schemas.openxmlformats.org/officeDocument/2006/relationships/image" Target="../media/image126.png"/><Relationship Id="rId17" Type="http://schemas.openxmlformats.org/officeDocument/2006/relationships/image" Target="../media/image131.png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13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0.png"/><Relationship Id="rId11" Type="http://schemas.openxmlformats.org/officeDocument/2006/relationships/image" Target="../media/image125.png"/><Relationship Id="rId5" Type="http://schemas.openxmlformats.org/officeDocument/2006/relationships/image" Target="../media/image119.png"/><Relationship Id="rId15" Type="http://schemas.openxmlformats.org/officeDocument/2006/relationships/image" Target="../media/image129.png"/><Relationship Id="rId10" Type="http://schemas.openxmlformats.org/officeDocument/2006/relationships/image" Target="../media/image124.png"/><Relationship Id="rId4" Type="http://schemas.openxmlformats.org/officeDocument/2006/relationships/image" Target="../media/image118.png"/><Relationship Id="rId9" Type="http://schemas.openxmlformats.org/officeDocument/2006/relationships/image" Target="../media/image123.png"/><Relationship Id="rId14" Type="http://schemas.openxmlformats.org/officeDocument/2006/relationships/image" Target="../media/image128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png"/><Relationship Id="rId13" Type="http://schemas.openxmlformats.org/officeDocument/2006/relationships/image" Target="../media/image141.png"/><Relationship Id="rId3" Type="http://schemas.openxmlformats.org/officeDocument/2006/relationships/image" Target="../media/image2.png"/><Relationship Id="rId7" Type="http://schemas.openxmlformats.org/officeDocument/2006/relationships/image" Target="../media/image135.png"/><Relationship Id="rId12" Type="http://schemas.openxmlformats.org/officeDocument/2006/relationships/image" Target="../media/image14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4.png"/><Relationship Id="rId11" Type="http://schemas.openxmlformats.org/officeDocument/2006/relationships/image" Target="../media/image139.png"/><Relationship Id="rId5" Type="http://schemas.openxmlformats.org/officeDocument/2006/relationships/image" Target="../media/image133.png"/><Relationship Id="rId15" Type="http://schemas.openxmlformats.org/officeDocument/2006/relationships/image" Target="../media/image143.png"/><Relationship Id="rId10" Type="http://schemas.openxmlformats.org/officeDocument/2006/relationships/image" Target="../media/image138.png"/><Relationship Id="rId4" Type="http://schemas.openxmlformats.org/officeDocument/2006/relationships/image" Target="../media/image132.png"/><Relationship Id="rId9" Type="http://schemas.openxmlformats.org/officeDocument/2006/relationships/image" Target="../media/image137.png"/><Relationship Id="rId14" Type="http://schemas.openxmlformats.org/officeDocument/2006/relationships/image" Target="../media/image14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8.png"/><Relationship Id="rId3" Type="http://schemas.openxmlformats.org/officeDocument/2006/relationships/image" Target="../media/image2.png"/><Relationship Id="rId7" Type="http://schemas.openxmlformats.org/officeDocument/2006/relationships/image" Target="../media/image147.png"/><Relationship Id="rId12" Type="http://schemas.openxmlformats.org/officeDocument/2006/relationships/image" Target="../media/image15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6.png"/><Relationship Id="rId11" Type="http://schemas.openxmlformats.org/officeDocument/2006/relationships/image" Target="../media/image151.png"/><Relationship Id="rId5" Type="http://schemas.openxmlformats.org/officeDocument/2006/relationships/image" Target="../media/image145.png"/><Relationship Id="rId10" Type="http://schemas.openxmlformats.org/officeDocument/2006/relationships/image" Target="../media/image150.png"/><Relationship Id="rId4" Type="http://schemas.openxmlformats.org/officeDocument/2006/relationships/image" Target="../media/image144.png"/><Relationship Id="rId9" Type="http://schemas.openxmlformats.org/officeDocument/2006/relationships/image" Target="../media/image149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7.png"/><Relationship Id="rId13" Type="http://schemas.openxmlformats.org/officeDocument/2006/relationships/image" Target="../media/image162.png"/><Relationship Id="rId3" Type="http://schemas.openxmlformats.org/officeDocument/2006/relationships/image" Target="../media/image2.png"/><Relationship Id="rId7" Type="http://schemas.openxmlformats.org/officeDocument/2006/relationships/image" Target="../media/image156.png"/><Relationship Id="rId12" Type="http://schemas.openxmlformats.org/officeDocument/2006/relationships/image" Target="../media/image16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5.png"/><Relationship Id="rId11" Type="http://schemas.openxmlformats.org/officeDocument/2006/relationships/image" Target="../media/image160.png"/><Relationship Id="rId5" Type="http://schemas.openxmlformats.org/officeDocument/2006/relationships/image" Target="../media/image154.png"/><Relationship Id="rId15" Type="http://schemas.openxmlformats.org/officeDocument/2006/relationships/image" Target="../media/image164.png"/><Relationship Id="rId10" Type="http://schemas.openxmlformats.org/officeDocument/2006/relationships/image" Target="../media/image159.png"/><Relationship Id="rId4" Type="http://schemas.openxmlformats.org/officeDocument/2006/relationships/image" Target="../media/image153.png"/><Relationship Id="rId9" Type="http://schemas.openxmlformats.org/officeDocument/2006/relationships/image" Target="../media/image158.png"/><Relationship Id="rId14" Type="http://schemas.openxmlformats.org/officeDocument/2006/relationships/image" Target="../media/image163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9.png"/><Relationship Id="rId13" Type="http://schemas.openxmlformats.org/officeDocument/2006/relationships/image" Target="../media/image174.png"/><Relationship Id="rId3" Type="http://schemas.openxmlformats.org/officeDocument/2006/relationships/image" Target="../media/image2.png"/><Relationship Id="rId7" Type="http://schemas.openxmlformats.org/officeDocument/2006/relationships/image" Target="../media/image168.png"/><Relationship Id="rId12" Type="http://schemas.openxmlformats.org/officeDocument/2006/relationships/image" Target="../media/image17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7.png"/><Relationship Id="rId11" Type="http://schemas.openxmlformats.org/officeDocument/2006/relationships/image" Target="../media/image172.png"/><Relationship Id="rId5" Type="http://schemas.openxmlformats.org/officeDocument/2006/relationships/image" Target="../media/image166.png"/><Relationship Id="rId15" Type="http://schemas.openxmlformats.org/officeDocument/2006/relationships/image" Target="../media/image176.png"/><Relationship Id="rId10" Type="http://schemas.openxmlformats.org/officeDocument/2006/relationships/image" Target="../media/image171.png"/><Relationship Id="rId4" Type="http://schemas.openxmlformats.org/officeDocument/2006/relationships/image" Target="../media/image165.png"/><Relationship Id="rId9" Type="http://schemas.openxmlformats.org/officeDocument/2006/relationships/image" Target="../media/image170.png"/><Relationship Id="rId14" Type="http://schemas.openxmlformats.org/officeDocument/2006/relationships/image" Target="../media/image175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1.png"/><Relationship Id="rId13" Type="http://schemas.openxmlformats.org/officeDocument/2006/relationships/image" Target="../media/image186.png"/><Relationship Id="rId18" Type="http://schemas.openxmlformats.org/officeDocument/2006/relationships/image" Target="../media/image191.png"/><Relationship Id="rId26" Type="http://schemas.openxmlformats.org/officeDocument/2006/relationships/image" Target="../media/image199.png"/><Relationship Id="rId3" Type="http://schemas.openxmlformats.org/officeDocument/2006/relationships/image" Target="../media/image2.png"/><Relationship Id="rId21" Type="http://schemas.openxmlformats.org/officeDocument/2006/relationships/image" Target="../media/image194.png"/><Relationship Id="rId7" Type="http://schemas.openxmlformats.org/officeDocument/2006/relationships/image" Target="../media/image180.png"/><Relationship Id="rId12" Type="http://schemas.openxmlformats.org/officeDocument/2006/relationships/image" Target="../media/image185.png"/><Relationship Id="rId17" Type="http://schemas.openxmlformats.org/officeDocument/2006/relationships/image" Target="../media/image190.png"/><Relationship Id="rId25" Type="http://schemas.openxmlformats.org/officeDocument/2006/relationships/image" Target="../media/image198.png"/><Relationship Id="rId2" Type="http://schemas.openxmlformats.org/officeDocument/2006/relationships/notesSlide" Target="../notesSlides/notesSlide22.xml"/><Relationship Id="rId16" Type="http://schemas.openxmlformats.org/officeDocument/2006/relationships/image" Target="../media/image189.png"/><Relationship Id="rId20" Type="http://schemas.openxmlformats.org/officeDocument/2006/relationships/image" Target="../media/image19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9.png"/><Relationship Id="rId11" Type="http://schemas.openxmlformats.org/officeDocument/2006/relationships/image" Target="../media/image184.png"/><Relationship Id="rId24" Type="http://schemas.openxmlformats.org/officeDocument/2006/relationships/image" Target="../media/image197.png"/><Relationship Id="rId5" Type="http://schemas.openxmlformats.org/officeDocument/2006/relationships/image" Target="../media/image178.png"/><Relationship Id="rId15" Type="http://schemas.openxmlformats.org/officeDocument/2006/relationships/image" Target="../media/image188.png"/><Relationship Id="rId23" Type="http://schemas.openxmlformats.org/officeDocument/2006/relationships/image" Target="../media/image196.png"/><Relationship Id="rId10" Type="http://schemas.openxmlformats.org/officeDocument/2006/relationships/image" Target="../media/image183.png"/><Relationship Id="rId19" Type="http://schemas.openxmlformats.org/officeDocument/2006/relationships/image" Target="../media/image192.png"/><Relationship Id="rId4" Type="http://schemas.openxmlformats.org/officeDocument/2006/relationships/image" Target="../media/image177.png"/><Relationship Id="rId9" Type="http://schemas.openxmlformats.org/officeDocument/2006/relationships/image" Target="../media/image182.png"/><Relationship Id="rId14" Type="http://schemas.openxmlformats.org/officeDocument/2006/relationships/image" Target="../media/image187.png"/><Relationship Id="rId22" Type="http://schemas.openxmlformats.org/officeDocument/2006/relationships/image" Target="../media/image195.png"/><Relationship Id="rId27" Type="http://schemas.openxmlformats.org/officeDocument/2006/relationships/image" Target="../media/image20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44" y="5301208"/>
            <a:ext cx="11737304" cy="1325563"/>
          </a:xfrm>
        </p:spPr>
        <p:txBody>
          <a:bodyPr lIns="91440" tIns="45720" rIns="91440" bIns="45720" anchor="t"/>
          <a:lstStyle/>
          <a:p>
            <a:r>
              <a:rPr lang="en-GB" sz="3600" dirty="0"/>
              <a:t>Supporting and Enhancing Mathematics and Statistics</a:t>
            </a:r>
            <a:br>
              <a:rPr lang="en-GB" sz="3600" dirty="0"/>
            </a:br>
            <a:r>
              <a:rPr lang="en-GB" sz="3600" b="1" dirty="0"/>
              <a:t>Unit: BIDMAS, Indices, Standard Form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89271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791744" y="0"/>
            <a:ext cx="705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/>
              <a:t>Skill Check: Division Problems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EDAD236-F217-4D9C-A0BB-95299C235848}"/>
              </a:ext>
            </a:extLst>
          </p:cNvPr>
          <p:cNvSpPr txBox="1"/>
          <p:nvPr/>
        </p:nvSpPr>
        <p:spPr>
          <a:xfrm>
            <a:off x="2711624" y="980728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1.	A mini chocolate bar costs 8p.  How many bars can be bought with 72p?</a:t>
            </a:r>
          </a:p>
          <a:p>
            <a:pPr marL="457200" indent="-457200">
              <a:buAutoNum type="arabicPeriod"/>
            </a:pPr>
            <a:endParaRPr lang="en-GB" sz="2400"/>
          </a:p>
          <a:p>
            <a:r>
              <a:rPr lang="en-GB" sz="2400"/>
              <a:t>2.	A multi storey car park has 4 levels, each taking the same number of cars. When full it holds 124 cars.  How many cars can park at each level?</a:t>
            </a:r>
          </a:p>
          <a:p>
            <a:pPr marL="457200" indent="-457200">
              <a:buAutoNum type="arabicPeriod"/>
            </a:pPr>
            <a:endParaRPr lang="en-GB" sz="2400"/>
          </a:p>
          <a:p>
            <a:r>
              <a:rPr lang="en-GB" sz="2400"/>
              <a:t>3.	A train can carry 384 passengers.  If has 8 carriages, each with the same seating capacity.  How many people can each carriage hold?</a:t>
            </a:r>
          </a:p>
          <a:p>
            <a:pPr marL="457200" indent="-457200">
              <a:buAutoNum type="arabicPeriod"/>
            </a:pPr>
            <a:endParaRPr lang="en-GB" sz="2400"/>
          </a:p>
          <a:p>
            <a:r>
              <a:rPr lang="en-GB" sz="2400"/>
              <a:t>4.	Rafiq borrows £50 from his Dad.  He pays it back in 10 equal weekly instalments.  How much does he pay back each week?</a:t>
            </a:r>
          </a:p>
          <a:p>
            <a:pPr marL="457200" indent="-457200">
              <a:buAutoNum type="arabicPeriod"/>
            </a:pPr>
            <a:endParaRPr lang="en-GB" sz="24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19A1A2-E90D-4C6D-B734-060625C3F2BF}"/>
              </a:ext>
            </a:extLst>
          </p:cNvPr>
          <p:cNvSpPr txBox="1"/>
          <p:nvPr/>
        </p:nvSpPr>
        <p:spPr>
          <a:xfrm>
            <a:off x="6567949" y="1541206"/>
            <a:ext cx="105942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9 bars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35A29A-1869-4C2E-8BD3-0AF9358C756F}"/>
              </a:ext>
            </a:extLst>
          </p:cNvPr>
          <p:cNvSpPr txBox="1"/>
          <p:nvPr/>
        </p:nvSpPr>
        <p:spPr>
          <a:xfrm>
            <a:off x="6292953" y="2925403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124 ÷ 4 = 31 cars</a:t>
            </a:r>
            <a:endParaRPr lang="en-GB" sz="2400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D510BC-5A72-4EF8-9A72-489786C71798}"/>
              </a:ext>
            </a:extLst>
          </p:cNvPr>
          <p:cNvSpPr txBox="1"/>
          <p:nvPr/>
        </p:nvSpPr>
        <p:spPr>
          <a:xfrm>
            <a:off x="6693925" y="4407922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384 ÷ 8 = 48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E029E5-95BE-4C57-8554-B984F78CD0C3}"/>
              </a:ext>
            </a:extLst>
          </p:cNvPr>
          <p:cNvSpPr txBox="1"/>
          <p:nvPr/>
        </p:nvSpPr>
        <p:spPr>
          <a:xfrm>
            <a:off x="6566412" y="5816701"/>
            <a:ext cx="247281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£50 ÷ 10 = £5</a:t>
            </a:r>
            <a:endParaRPr lang="en-GB" sz="2400" dirty="0">
              <a:solidFill>
                <a:srgbClr val="FF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50937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791744" y="0"/>
            <a:ext cx="705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/>
              <a:t>Skill Check: Division problems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EDAD236-F217-4D9C-A0BB-95299C235848}"/>
              </a:ext>
            </a:extLst>
          </p:cNvPr>
          <p:cNvSpPr txBox="1"/>
          <p:nvPr/>
        </p:nvSpPr>
        <p:spPr>
          <a:xfrm>
            <a:off x="2678221" y="919276"/>
            <a:ext cx="878787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5.	£375.69 is raised at a jumble sale.  This is divided equally between3 charities.  How much does each of the charities get?</a:t>
            </a:r>
          </a:p>
          <a:p>
            <a:pPr marL="457200" indent="-457200">
              <a:buAutoNum type="arabicPeriod"/>
            </a:pPr>
            <a:endParaRPr lang="en-GB" sz="2400" dirty="0"/>
          </a:p>
          <a:p>
            <a:r>
              <a:rPr lang="en-GB" sz="2400" dirty="0"/>
              <a:t>6.	Grace and her 3 brothers are given £37 to share equally between them. How much do they get each?</a:t>
            </a:r>
          </a:p>
          <a:p>
            <a:pPr marL="457200" indent="-457200">
              <a:buAutoNum type="arabicPeriod"/>
            </a:pPr>
            <a:endParaRPr lang="en-GB" sz="2400" dirty="0"/>
          </a:p>
          <a:p>
            <a:r>
              <a:rPr lang="en-GB" sz="2400" dirty="0"/>
              <a:t>7.	Charlotte has 24 sweets.  She shares them out equally between herself and her 3 friends.  How many sweets do they get each?</a:t>
            </a:r>
          </a:p>
          <a:p>
            <a:pPr marL="457200" indent="-457200">
              <a:buAutoNum type="arabicPeriod"/>
            </a:pPr>
            <a:endParaRPr lang="en-GB" sz="2400" dirty="0"/>
          </a:p>
          <a:p>
            <a:r>
              <a:rPr lang="en-GB" sz="2400" dirty="0"/>
              <a:t>8.	Three children are paid £15 for working in a garden.  They share the money equally between them.  How much do they get each?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47C76D-591E-487B-BE98-BD77A04B0103}"/>
              </a:ext>
            </a:extLst>
          </p:cNvPr>
          <p:cNvSpPr txBox="1"/>
          <p:nvPr/>
        </p:nvSpPr>
        <p:spPr>
          <a:xfrm>
            <a:off x="5105708" y="1706123"/>
            <a:ext cx="371413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£379.69 ÷ 3 = £126.56</a:t>
            </a:r>
            <a:endParaRPr lang="en-GB" sz="2400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41F2D2-BCF2-4AB8-A991-DB1CE2868252}"/>
              </a:ext>
            </a:extLst>
          </p:cNvPr>
          <p:cNvSpPr txBox="1"/>
          <p:nvPr/>
        </p:nvSpPr>
        <p:spPr>
          <a:xfrm>
            <a:off x="5105708" y="4064617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24 ÷ 4 = 6 sweets</a:t>
            </a:r>
            <a:endParaRPr lang="en-GB" sz="2400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CE009B-0D22-49EC-B5F6-D69D5446D51C}"/>
              </a:ext>
            </a:extLst>
          </p:cNvPr>
          <p:cNvSpPr txBox="1"/>
          <p:nvPr/>
        </p:nvSpPr>
        <p:spPr>
          <a:xfrm>
            <a:off x="5105708" y="5527916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£15 ÷ 3 = £5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2AE918-617F-4521-870A-8E6BE4D86A5C}"/>
              </a:ext>
            </a:extLst>
          </p:cNvPr>
          <p:cNvSpPr txBox="1"/>
          <p:nvPr/>
        </p:nvSpPr>
        <p:spPr>
          <a:xfrm>
            <a:off x="5105708" y="2777977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£37 ÷ 4 = £9.25</a:t>
            </a:r>
            <a:endParaRPr lang="en-GB" sz="2400" dirty="0">
              <a:solidFill>
                <a:srgbClr val="FF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1393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791744" y="0"/>
            <a:ext cx="705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/>
              <a:t>Skill Check: Division Problems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EDAD236-F217-4D9C-A0BB-95299C235848}"/>
              </a:ext>
            </a:extLst>
          </p:cNvPr>
          <p:cNvSpPr txBox="1"/>
          <p:nvPr/>
        </p:nvSpPr>
        <p:spPr>
          <a:xfrm>
            <a:off x="2855640" y="1844824"/>
            <a:ext cx="84249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endParaRPr lang="en-GB" sz="2400"/>
          </a:p>
          <a:p>
            <a:pPr marL="457200" indent="-457200">
              <a:buAutoNum type="arabicPeriod"/>
            </a:pPr>
            <a:endParaRPr lang="en-GB" sz="2400"/>
          </a:p>
          <a:p>
            <a:pPr marL="457200" indent="-457200">
              <a:buAutoNum type="arabicPeriod"/>
            </a:pPr>
            <a:endParaRPr lang="en-GB"/>
          </a:p>
          <a:p>
            <a:pPr marL="457200" indent="-457200">
              <a:buAutoNum type="arabicPeriod"/>
            </a:pP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AFA9F5B-99DE-4632-B375-0DFD4D72B413}"/>
              </a:ext>
            </a:extLst>
          </p:cNvPr>
          <p:cNvSpPr/>
          <p:nvPr/>
        </p:nvSpPr>
        <p:spPr>
          <a:xfrm>
            <a:off x="2495600" y="764704"/>
            <a:ext cx="95050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8. A baker mixes 1944 grams of dough.  It is used to make 12 small loaves of equal weight.  How much dough is used in each loaf?</a:t>
            </a:r>
          </a:p>
          <a:p>
            <a:endParaRPr lang="en-GB" sz="2400" dirty="0"/>
          </a:p>
          <a:p>
            <a:r>
              <a:rPr lang="en-GB" sz="2400" dirty="0"/>
              <a:t>9. Rachel, Ben, Emma and Hannah are given £5.50 to share equally between them.  Describe the problem they have.</a:t>
            </a:r>
          </a:p>
          <a:p>
            <a:pPr marL="457200" indent="-457200">
              <a:buAutoNum type="arabicPeriod" startAt="12"/>
            </a:pPr>
            <a:endParaRPr lang="en-GB" sz="2400" dirty="0"/>
          </a:p>
          <a:p>
            <a:r>
              <a:rPr lang="en-GB" sz="2400" dirty="0"/>
              <a:t>10. 40 children want to go on a school trip to Wimbledon.  They will be taken in minibuses that each hold 13 passengers.  How many minibuses will be needed for the trip?</a:t>
            </a:r>
          </a:p>
          <a:p>
            <a:pPr marL="457200" indent="-457200">
              <a:buAutoNum type="arabicPeriod" startAt="13"/>
            </a:pPr>
            <a:endParaRPr lang="en-GB" sz="2400" dirty="0"/>
          </a:p>
          <a:p>
            <a:r>
              <a:rPr lang="en-GB" sz="2400" dirty="0"/>
              <a:t>11. How many chocolate bars costing 23p each can I buy with £2?</a:t>
            </a:r>
          </a:p>
          <a:p>
            <a:endParaRPr lang="en-GB" sz="2400" dirty="0"/>
          </a:p>
          <a:p>
            <a:r>
              <a:rPr lang="en-GB" sz="2400" dirty="0"/>
              <a:t>12. The 'Oblivion' ride at Alton Towers takes 16 people each time it goes around.  How many times must it go around if 70 people want to have a go?</a:t>
            </a:r>
          </a:p>
          <a:p>
            <a:pPr marL="457200" indent="-457200">
              <a:buAutoNum type="arabicPeriod" startAt="15"/>
            </a:pPr>
            <a:endParaRPr lang="en-GB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7C8D5F-7095-4A39-8CC1-B9506C6E7AB9}"/>
              </a:ext>
            </a:extLst>
          </p:cNvPr>
          <p:cNvSpPr txBox="1"/>
          <p:nvPr/>
        </p:nvSpPr>
        <p:spPr>
          <a:xfrm>
            <a:off x="6936658" y="1516625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1944 ÷12 = 162 g</a:t>
            </a:r>
            <a:endParaRPr lang="en-GB" sz="2400">
              <a:solidFill>
                <a:srgbClr val="FF0000"/>
              </a:solidFill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F48235-E9A5-47C4-BCA8-294AFE9C2998}"/>
              </a:ext>
            </a:extLst>
          </p:cNvPr>
          <p:cNvSpPr txBox="1"/>
          <p:nvPr/>
        </p:nvSpPr>
        <p:spPr>
          <a:xfrm>
            <a:off x="6932050" y="2618145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£5.50 ÷ 4 = £1.38</a:t>
            </a:r>
            <a:endParaRPr lang="en-GB" sz="2400">
              <a:solidFill>
                <a:srgbClr val="FF0000"/>
              </a:solidFill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1C2F59-C04F-4EC4-8395-D33D51406212}"/>
              </a:ext>
            </a:extLst>
          </p:cNvPr>
          <p:cNvSpPr txBox="1"/>
          <p:nvPr/>
        </p:nvSpPr>
        <p:spPr>
          <a:xfrm>
            <a:off x="6969960" y="4061598"/>
            <a:ext cx="503069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40 ÷ 13 = 3.0769,  4 minibuses</a:t>
            </a:r>
            <a:endParaRPr lang="en-GB" sz="2400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3F99AE-5C02-4F60-8357-2780FE3EE154}"/>
              </a:ext>
            </a:extLst>
          </p:cNvPr>
          <p:cNvSpPr txBox="1"/>
          <p:nvPr/>
        </p:nvSpPr>
        <p:spPr>
          <a:xfrm>
            <a:off x="6969960" y="6093296"/>
            <a:ext cx="436472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70 ÷ 16 = 4.375, 5 revolutions</a:t>
            </a:r>
            <a:endParaRPr lang="en-GB" sz="2400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756FBC-C04E-41BF-A099-789F795903D1}"/>
              </a:ext>
            </a:extLst>
          </p:cNvPr>
          <p:cNvSpPr txBox="1"/>
          <p:nvPr/>
        </p:nvSpPr>
        <p:spPr>
          <a:xfrm>
            <a:off x="6969960" y="4850025"/>
            <a:ext cx="362810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£2 ÷ £0.23 = 8.7, 8 bars</a:t>
            </a:r>
          </a:p>
        </p:txBody>
      </p:sp>
    </p:spTree>
    <p:extLst>
      <p:ext uri="{BB962C8B-B14F-4D97-AF65-F5344CB8AC3E}">
        <p14:creationId xmlns:p14="http://schemas.microsoft.com/office/powerpoint/2010/main" val="33060185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CF46CCE3-72A7-FF4E-B2E5-8376CDB83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315" y="0"/>
            <a:ext cx="998443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en-US" altLang="en-US" sz="3000" b="1"/>
              <a:t> Section 2: Review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E7CC74F8-45F4-7F42-8935-A4038D39D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118699"/>
            <a:ext cx="9967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/>
              <a:t>You have completed the </a:t>
            </a:r>
            <a:r>
              <a:rPr lang="en-US" altLang="en-US" sz="2400" b="1"/>
              <a:t>second section.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0F8782-DF76-DB40-940C-99195A385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949593"/>
            <a:ext cx="99879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>
                <a:solidFill>
                  <a:srgbClr val="00B050"/>
                </a:solidFill>
              </a:rPr>
              <a:t>If you have completed and mastered this section,</a:t>
            </a:r>
            <a:br>
              <a:rPr lang="en-US" altLang="en-US" sz="2400">
                <a:solidFill>
                  <a:srgbClr val="00B050"/>
                </a:solidFill>
              </a:rPr>
            </a:br>
            <a:r>
              <a:rPr lang="en-US" altLang="en-US" sz="2400" b="1">
                <a:solidFill>
                  <a:srgbClr val="00B050"/>
                </a:solidFill>
              </a:rPr>
              <a:t>click</a:t>
            </a:r>
            <a:r>
              <a:rPr lang="en-US" altLang="en-US" sz="2400">
                <a:solidFill>
                  <a:srgbClr val="00B050"/>
                </a:solidFill>
              </a:rPr>
              <a:t> to start the </a:t>
            </a:r>
            <a:r>
              <a:rPr lang="en-US" altLang="en-US" sz="2400" b="1">
                <a:solidFill>
                  <a:srgbClr val="00B050"/>
                </a:solidFill>
              </a:rPr>
              <a:t>next Section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FAF980D4-9FE7-4A48-9CE0-B03EBFC37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2" y="3116980"/>
            <a:ext cx="99879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>
                <a:solidFill>
                  <a:srgbClr val="FFC000"/>
                </a:solidFill>
              </a:rPr>
              <a:t>If you need more examples and interactive practice,</a:t>
            </a:r>
            <a:br>
              <a:rPr lang="en-US" altLang="en-US" sz="2400">
                <a:solidFill>
                  <a:srgbClr val="FFC000"/>
                </a:solidFill>
              </a:rPr>
            </a:br>
            <a:r>
              <a:rPr lang="en-US" altLang="en-US" sz="2400">
                <a:solidFill>
                  <a:srgbClr val="FFC000"/>
                </a:solidFill>
              </a:rPr>
              <a:t>press </a:t>
            </a:r>
            <a:r>
              <a:rPr lang="en-US" altLang="en-US" sz="2400" b="1">
                <a:solidFill>
                  <a:srgbClr val="FFC000"/>
                </a:solidFill>
              </a:rPr>
              <a:t>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145AA3-138E-F040-BCA6-F2E25BC37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4205548"/>
            <a:ext cx="99879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/>
              <a:t>You might also find it helpful to look at:</a:t>
            </a:r>
            <a:endParaRPr lang="en-US" altLang="en-US" sz="2400" b="1">
              <a:solidFill>
                <a:srgbClr val="FF0000"/>
              </a:solidFill>
            </a:endParaRPr>
          </a:p>
          <a:p>
            <a:endParaRPr lang="en-US" altLang="en-US" sz="2400">
              <a:solidFill>
                <a:srgbClr val="FF0000"/>
              </a:solidFill>
            </a:endParaRPr>
          </a:p>
          <a:p>
            <a:pPr algn="ctr"/>
            <a:r>
              <a:rPr lang="en-US" altLang="en-US" sz="2400" b="1">
                <a:solidFill>
                  <a:srgbClr val="FF0000"/>
                </a:solidFill>
              </a:rPr>
              <a:t>Essential Information:</a:t>
            </a:r>
            <a:r>
              <a:rPr lang="en-US" altLang="en-US" sz="2400">
                <a:solidFill>
                  <a:srgbClr val="FF0000"/>
                </a:solidFill>
              </a:rPr>
              <a:t> press </a:t>
            </a:r>
            <a:r>
              <a:rPr lang="en-US" altLang="en-US" sz="2400" b="1">
                <a:solidFill>
                  <a:srgbClr val="FF0000"/>
                </a:solidFill>
              </a:rPr>
              <a:t>here</a:t>
            </a:r>
          </a:p>
          <a:p>
            <a:endParaRPr lang="en-US" altLang="en-US" sz="2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76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DC34A571-7CE7-4178-A447-C426DB56A3E2}"/>
              </a:ext>
            </a:extLst>
          </p:cNvPr>
          <p:cNvSpPr/>
          <p:nvPr/>
        </p:nvSpPr>
        <p:spPr bwMode="auto">
          <a:xfrm>
            <a:off x="10336519" y="5247752"/>
            <a:ext cx="576064" cy="36497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A634F64-C77F-4700-A558-787E19CA6CBA}"/>
              </a:ext>
            </a:extLst>
          </p:cNvPr>
          <p:cNvSpPr/>
          <p:nvPr/>
        </p:nvSpPr>
        <p:spPr bwMode="auto">
          <a:xfrm>
            <a:off x="3256114" y="5279312"/>
            <a:ext cx="216024" cy="23792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791744" y="0"/>
            <a:ext cx="705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/>
              <a:t> Index Notation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EDAD236-F217-4D9C-A0BB-95299C235848}"/>
              </a:ext>
            </a:extLst>
          </p:cNvPr>
          <p:cNvSpPr txBox="1"/>
          <p:nvPr/>
        </p:nvSpPr>
        <p:spPr>
          <a:xfrm>
            <a:off x="2174358" y="542932"/>
            <a:ext cx="96737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endParaRPr lang="en-GB" sz="2400" dirty="0"/>
          </a:p>
          <a:p>
            <a:r>
              <a:rPr lang="en-GB" sz="2400" dirty="0"/>
              <a:t>Here we revise the use of index notation.  You will already be familiar with the notation for squares and cubes.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D68EEBE-8AD9-4D17-AB66-4CE5A7D47569}"/>
                  </a:ext>
                </a:extLst>
              </p:cNvPr>
              <p:cNvSpPr txBox="1"/>
              <p:nvPr/>
            </p:nvSpPr>
            <p:spPr>
              <a:xfrm>
                <a:off x="5432319" y="1727253"/>
                <a:ext cx="208823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 dirty="0"/>
                  <a:t>= a x a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 dirty="0"/>
                  <a:t> = a x a x a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D68EEBE-8AD9-4D17-AB66-4CE5A7D475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2319" y="1727253"/>
                <a:ext cx="2088232" cy="830997"/>
              </a:xfrm>
              <a:prstGeom prst="rect">
                <a:avLst/>
              </a:prstGeom>
              <a:blipFill>
                <a:blip r:embed="rId4"/>
                <a:stretch>
                  <a:fillRect t="-5109" r="-292" b="-160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964A716A-9F0E-40C1-98B2-E70468C5EBF6}"/>
              </a:ext>
            </a:extLst>
          </p:cNvPr>
          <p:cNvSpPr/>
          <p:nvPr/>
        </p:nvSpPr>
        <p:spPr>
          <a:xfrm>
            <a:off x="2428513" y="228796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b="1" dirty="0"/>
              <a:t>Example</a:t>
            </a:r>
            <a:r>
              <a:rPr lang="en-GB" b="1" dirty="0"/>
              <a:t> </a:t>
            </a:r>
            <a:r>
              <a:rPr lang="en-GB" sz="2400" b="1" dirty="0"/>
              <a:t>1</a:t>
            </a:r>
          </a:p>
          <a:p>
            <a:r>
              <a:rPr lang="en-GB" sz="2400" dirty="0"/>
              <a:t>Calculate the value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A92CEA3-8189-464A-9ED0-6DCC68442511}"/>
                  </a:ext>
                </a:extLst>
              </p:cNvPr>
              <p:cNvSpPr txBox="1"/>
              <p:nvPr/>
            </p:nvSpPr>
            <p:spPr>
              <a:xfrm>
                <a:off x="2428513" y="3058008"/>
                <a:ext cx="12686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GB" sz="2400" b="0" i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</m:d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5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/>
                  <a:t> =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A92CEA3-8189-464A-9ED0-6DCC684425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8513" y="3058008"/>
                <a:ext cx="1268697" cy="461665"/>
              </a:xfrm>
              <a:prstGeom prst="rect">
                <a:avLst/>
              </a:prstGeom>
              <a:blipFill>
                <a:blip r:embed="rId5"/>
                <a:stretch>
                  <a:fillRect t="-9333" r="-11058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7D01B07-88B8-4341-8113-AD38D1B8D9A2}"/>
                  </a:ext>
                </a:extLst>
              </p:cNvPr>
              <p:cNvSpPr/>
              <p:nvPr/>
            </p:nvSpPr>
            <p:spPr>
              <a:xfrm>
                <a:off x="5265030" y="3055923"/>
                <a:ext cx="1252779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GB" sz="2400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</m:d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400"/>
                  <a:t> =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7D01B07-88B8-4341-8113-AD38D1B8D9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030" y="3055923"/>
                <a:ext cx="1252779" cy="465833"/>
              </a:xfrm>
              <a:prstGeom prst="rect">
                <a:avLst/>
              </a:prstGeom>
              <a:blipFill>
                <a:blip r:embed="rId6"/>
                <a:stretch>
                  <a:fillRect t="-9091" r="-6829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E3666BA-0C1B-4F52-9BDC-07B4738FE64A}"/>
                  </a:ext>
                </a:extLst>
              </p:cNvPr>
              <p:cNvSpPr/>
              <p:nvPr/>
            </p:nvSpPr>
            <p:spPr>
              <a:xfrm>
                <a:off x="2432881" y="3584709"/>
                <a:ext cx="11357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GB" sz="2400" b="0" i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</m:d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3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/>
                  <a:t>=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E3666BA-0C1B-4F52-9BDC-07B4738FE6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2881" y="3584709"/>
                <a:ext cx="1135760" cy="461665"/>
              </a:xfrm>
              <a:prstGeom prst="rect">
                <a:avLst/>
              </a:prstGeom>
              <a:blipFill>
                <a:blip r:embed="rId7"/>
                <a:stretch>
                  <a:fillRect t="-9211" r="-7527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51464AE-C051-4AB8-8F00-2F02EE99A23C}"/>
                  </a:ext>
                </a:extLst>
              </p:cNvPr>
              <p:cNvSpPr/>
              <p:nvPr/>
            </p:nvSpPr>
            <p:spPr>
              <a:xfrm>
                <a:off x="5267429" y="3584709"/>
                <a:ext cx="135857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GB" sz="2400" b="0" i="0" smtClean="0"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</m:d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400"/>
                  <a:t> =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51464AE-C051-4AB8-8F00-2F02EE99A2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7429" y="3584709"/>
                <a:ext cx="1358577" cy="461665"/>
              </a:xfrm>
              <a:prstGeom prst="rect">
                <a:avLst/>
              </a:prstGeom>
              <a:blipFill>
                <a:blip r:embed="rId8"/>
                <a:stretch>
                  <a:fillRect t="-9211" r="-6278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E6A57307-8D77-4E96-8E05-7E6D02523607}"/>
              </a:ext>
            </a:extLst>
          </p:cNvPr>
          <p:cNvSpPr txBox="1"/>
          <p:nvPr/>
        </p:nvSpPr>
        <p:spPr>
          <a:xfrm>
            <a:off x="3563952" y="3070000"/>
            <a:ext cx="1402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5 x 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0F500D-8EF8-4AB7-A156-E9510BADFEF7}"/>
              </a:ext>
            </a:extLst>
          </p:cNvPr>
          <p:cNvSpPr txBox="1"/>
          <p:nvPr/>
        </p:nvSpPr>
        <p:spPr>
          <a:xfrm>
            <a:off x="6588998" y="3034917"/>
            <a:ext cx="2482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2 x 2 x 2 x 2 x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CC432D-4D51-4EFE-BB86-30C799A686FF}"/>
              </a:ext>
            </a:extLst>
          </p:cNvPr>
          <p:cNvSpPr txBox="1"/>
          <p:nvPr/>
        </p:nvSpPr>
        <p:spPr>
          <a:xfrm>
            <a:off x="3556734" y="3544801"/>
            <a:ext cx="1632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3 x 3 x 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26550B-0663-4E2C-BA10-848FB7F34D2D}"/>
              </a:ext>
            </a:extLst>
          </p:cNvPr>
          <p:cNvSpPr txBox="1"/>
          <p:nvPr/>
        </p:nvSpPr>
        <p:spPr>
          <a:xfrm>
            <a:off x="6517809" y="3592893"/>
            <a:ext cx="2740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10 x 10 x 10 x 10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F7E9A6-330C-4AEF-9389-B6381778D743}"/>
              </a:ext>
            </a:extLst>
          </p:cNvPr>
          <p:cNvSpPr/>
          <p:nvPr/>
        </p:nvSpPr>
        <p:spPr>
          <a:xfrm>
            <a:off x="2432881" y="4034527"/>
            <a:ext cx="89777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Example  2</a:t>
            </a:r>
          </a:p>
          <a:p>
            <a:r>
              <a:rPr lang="en-GB" sz="2400" dirty="0"/>
              <a:t>Copy each of the following statements and fill in the missing number or numbers: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10EA120-D243-4060-9C5B-FE60DB736D66}"/>
                  </a:ext>
                </a:extLst>
              </p:cNvPr>
              <p:cNvSpPr txBox="1"/>
              <p:nvPr/>
            </p:nvSpPr>
            <p:spPr>
              <a:xfrm>
                <a:off x="2454593" y="5221626"/>
                <a:ext cx="5000120" cy="493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)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/>
                    </m:sSup>
                  </m:oMath>
                </a14:m>
                <a:r>
                  <a:rPr lang="en-GB" sz="2400"/>
                  <a:t>  = 2 x 2 x 2 x 2 x 2 x 2 x 2 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10EA120-D243-4060-9C5B-FE60DB736D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4593" y="5221626"/>
                <a:ext cx="5000120" cy="493277"/>
              </a:xfrm>
              <a:prstGeom prst="rect">
                <a:avLst/>
              </a:prstGeom>
              <a:blipFill>
                <a:blip r:embed="rId9"/>
                <a:stretch>
                  <a:fillRect t="-2500" b="-3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FAC6742-8869-4C7F-B526-AD50A69C11BF}"/>
                  </a:ext>
                </a:extLst>
              </p:cNvPr>
              <p:cNvSpPr txBox="1"/>
              <p:nvPr/>
            </p:nvSpPr>
            <p:spPr>
              <a:xfrm>
                <a:off x="2567608" y="5799157"/>
                <a:ext cx="1656184" cy="493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/>
                  <a:t>(b) 9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/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FAC6742-8869-4C7F-B526-AD50A69C11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7608" y="5799157"/>
                <a:ext cx="1656184" cy="493277"/>
              </a:xfrm>
              <a:prstGeom prst="rect">
                <a:avLst/>
              </a:prstGeom>
              <a:blipFill>
                <a:blip r:embed="rId10"/>
                <a:stretch>
                  <a:fillRect l="-5515" t="-2469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5521932-F27E-46FE-87C9-C8C93BB82349}"/>
                  </a:ext>
                </a:extLst>
              </p:cNvPr>
              <p:cNvSpPr txBox="1"/>
              <p:nvPr/>
            </p:nvSpPr>
            <p:spPr>
              <a:xfrm>
                <a:off x="2567608" y="6202840"/>
                <a:ext cx="2274681" cy="5508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/>
                  <a:t>(c) 1000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5521932-F27E-46FE-87C9-C8C93BB823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7608" y="6202840"/>
                <a:ext cx="2274681" cy="550856"/>
              </a:xfrm>
              <a:prstGeom prst="rect">
                <a:avLst/>
              </a:prstGeom>
              <a:blipFill>
                <a:blip r:embed="rId11"/>
                <a:stretch>
                  <a:fillRect l="-4021" b="-2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6F71DAA-CA1E-426C-BAC0-2D4AEE083FFA}"/>
                  </a:ext>
                </a:extLst>
              </p:cNvPr>
              <p:cNvSpPr txBox="1"/>
              <p:nvPr/>
            </p:nvSpPr>
            <p:spPr>
              <a:xfrm>
                <a:off x="7548008" y="5218724"/>
                <a:ext cx="12961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/>
                  <a:t>(d)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/>
                  <a:t> =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6F71DAA-CA1E-426C-BAC0-2D4AEE083F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8008" y="5218724"/>
                <a:ext cx="1296144" cy="461665"/>
              </a:xfrm>
              <a:prstGeom prst="rect">
                <a:avLst/>
              </a:prstGeom>
              <a:blipFill>
                <a:blip r:embed="rId12"/>
                <a:stretch>
                  <a:fillRect l="-7042" t="-9211" r="-939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E9882F2D-6951-40DD-A5FC-60C1BC22E2EF}"/>
              </a:ext>
            </a:extLst>
          </p:cNvPr>
          <p:cNvSpPr txBox="1"/>
          <p:nvPr/>
        </p:nvSpPr>
        <p:spPr>
          <a:xfrm>
            <a:off x="8760296" y="5218723"/>
            <a:ext cx="1782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5 x 5 x 5 =</a:t>
            </a:r>
            <a:r>
              <a:rPr lang="en-GB" sz="24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DDC3F4-7A23-4B1D-B049-4EDA7BCED6B4}"/>
              </a:ext>
            </a:extLst>
          </p:cNvPr>
          <p:cNvSpPr txBox="1"/>
          <p:nvPr/>
        </p:nvSpPr>
        <p:spPr>
          <a:xfrm>
            <a:off x="3232698" y="518262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44C482E-9A6D-414F-A144-E73EE1BDDABF}"/>
              </a:ext>
            </a:extLst>
          </p:cNvPr>
          <p:cNvSpPr/>
          <p:nvPr/>
        </p:nvSpPr>
        <p:spPr bwMode="auto">
          <a:xfrm>
            <a:off x="3800028" y="5860581"/>
            <a:ext cx="216024" cy="23792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F23700B-6F41-450E-853E-4B77E20D402C}"/>
              </a:ext>
            </a:extLst>
          </p:cNvPr>
          <p:cNvSpPr/>
          <p:nvPr/>
        </p:nvSpPr>
        <p:spPr bwMode="auto">
          <a:xfrm>
            <a:off x="4156970" y="6392094"/>
            <a:ext cx="216024" cy="23792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DC6CB90-E6A6-490D-B294-7EA095D3E787}"/>
              </a:ext>
            </a:extLst>
          </p:cNvPr>
          <p:cNvSpPr/>
          <p:nvPr/>
        </p:nvSpPr>
        <p:spPr bwMode="auto">
          <a:xfrm>
            <a:off x="4425028" y="6210373"/>
            <a:ext cx="216024" cy="23792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5C3E13A-9A99-431B-9A02-6F77593C6A09}"/>
              </a:ext>
            </a:extLst>
          </p:cNvPr>
          <p:cNvSpPr/>
          <p:nvPr/>
        </p:nvSpPr>
        <p:spPr>
          <a:xfrm>
            <a:off x="3729946" y="575009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D249233-3273-4344-B190-C843528D212F}"/>
              </a:ext>
            </a:extLst>
          </p:cNvPr>
          <p:cNvSpPr/>
          <p:nvPr/>
        </p:nvSpPr>
        <p:spPr>
          <a:xfrm>
            <a:off x="3959936" y="629928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E33974F-5DB8-420D-B9B4-CE79C93A8CCF}"/>
              </a:ext>
            </a:extLst>
          </p:cNvPr>
          <p:cNvSpPr/>
          <p:nvPr/>
        </p:nvSpPr>
        <p:spPr>
          <a:xfrm>
            <a:off x="4384711" y="609850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D89DD20-8423-47F6-A6F6-2C3FE5986430}"/>
              </a:ext>
            </a:extLst>
          </p:cNvPr>
          <p:cNvSpPr txBox="1"/>
          <p:nvPr/>
        </p:nvSpPr>
        <p:spPr>
          <a:xfrm>
            <a:off x="10240145" y="5199409"/>
            <a:ext cx="881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125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8C55149-0E2E-40B9-BDAE-6BA717F9F34E}"/>
                  </a:ext>
                </a:extLst>
              </p:cNvPr>
              <p:cNvSpPr txBox="1"/>
              <p:nvPr/>
            </p:nvSpPr>
            <p:spPr>
              <a:xfrm>
                <a:off x="7548009" y="5744540"/>
                <a:ext cx="2076384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/>
                  <a:t>(e)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sz="2400" i="1" smtClean="0">
                        <a:latin typeface="Cambria Math" panose="02040503050406030204" pitchFamily="18" charset="0"/>
                      </a:rPr>
                      <m:t>÷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/>
                  <a:t> = 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8C55149-0E2E-40B9-BDAE-6BA717F9F3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8009" y="5744540"/>
                <a:ext cx="2076384" cy="465833"/>
              </a:xfrm>
              <a:prstGeom prst="rect">
                <a:avLst/>
              </a:prstGeom>
              <a:blipFill>
                <a:blip r:embed="rId13"/>
                <a:stretch>
                  <a:fillRect l="-4399" t="-9091" r="-2639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id="{F18D5998-6AF1-4D24-B0A2-6884169281EA}"/>
              </a:ext>
            </a:extLst>
          </p:cNvPr>
          <p:cNvSpPr/>
          <p:nvPr/>
        </p:nvSpPr>
        <p:spPr bwMode="auto">
          <a:xfrm>
            <a:off x="9574575" y="5828233"/>
            <a:ext cx="513829" cy="33535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CED590E-39A0-4882-8E21-903AB40303C3}"/>
              </a:ext>
            </a:extLst>
          </p:cNvPr>
          <p:cNvSpPr/>
          <p:nvPr/>
        </p:nvSpPr>
        <p:spPr bwMode="auto">
          <a:xfrm>
            <a:off x="10424133" y="5828233"/>
            <a:ext cx="513829" cy="33535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5C42CAA-CE88-4343-86A3-A8463EBA8511}"/>
              </a:ext>
            </a:extLst>
          </p:cNvPr>
          <p:cNvSpPr txBox="1"/>
          <p:nvPr/>
        </p:nvSpPr>
        <p:spPr>
          <a:xfrm>
            <a:off x="10025501" y="5795855"/>
            <a:ext cx="349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÷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ED48DA9-D995-41F0-970F-ABC3C200AB46}"/>
              </a:ext>
            </a:extLst>
          </p:cNvPr>
          <p:cNvSpPr txBox="1"/>
          <p:nvPr/>
        </p:nvSpPr>
        <p:spPr>
          <a:xfrm>
            <a:off x="9559181" y="5765077"/>
            <a:ext cx="712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76AF5A9-3C57-4705-88FC-72DD2255F3A2}"/>
              </a:ext>
            </a:extLst>
          </p:cNvPr>
          <p:cNvSpPr txBox="1"/>
          <p:nvPr/>
        </p:nvSpPr>
        <p:spPr>
          <a:xfrm>
            <a:off x="10481497" y="5765076"/>
            <a:ext cx="462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C5897AD-F4EC-452E-9AD9-D697A69DC03C}"/>
              </a:ext>
            </a:extLst>
          </p:cNvPr>
          <p:cNvSpPr txBox="1"/>
          <p:nvPr/>
        </p:nvSpPr>
        <p:spPr>
          <a:xfrm>
            <a:off x="10945508" y="5756886"/>
            <a:ext cx="513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=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77CAA34-A953-4AE4-9984-4E6AAD1779A4}"/>
              </a:ext>
            </a:extLst>
          </p:cNvPr>
          <p:cNvSpPr/>
          <p:nvPr/>
        </p:nvSpPr>
        <p:spPr bwMode="auto">
          <a:xfrm>
            <a:off x="11281811" y="5795885"/>
            <a:ext cx="513255" cy="36770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C2D3949-7D69-4F6B-B94D-8486C0460DBA}"/>
              </a:ext>
            </a:extLst>
          </p:cNvPr>
          <p:cNvSpPr txBox="1"/>
          <p:nvPr/>
        </p:nvSpPr>
        <p:spPr>
          <a:xfrm>
            <a:off x="11343309" y="5773495"/>
            <a:ext cx="705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932772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9" grpId="0"/>
      <p:bldP spid="21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791744" y="0"/>
            <a:ext cx="705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/>
              <a:t>Skill Check: Index Notation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EDAD236-F217-4D9C-A0BB-95299C235848}"/>
              </a:ext>
            </a:extLst>
          </p:cNvPr>
          <p:cNvSpPr txBox="1"/>
          <p:nvPr/>
        </p:nvSpPr>
        <p:spPr>
          <a:xfrm>
            <a:off x="3030874" y="2030283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endParaRPr lang="en-GB" sz="2400"/>
          </a:p>
          <a:p>
            <a:pPr marL="457200" indent="-457200">
              <a:buAutoNum type="arabicPeriod"/>
            </a:pPr>
            <a:endParaRPr lang="en-GB" sz="2400"/>
          </a:p>
          <a:p>
            <a:pPr marL="457200" indent="-457200">
              <a:buAutoNum type="arabicPeriod"/>
            </a:pPr>
            <a:endParaRPr lang="en-GB" sz="2400"/>
          </a:p>
          <a:p>
            <a:pPr marL="457200" indent="-457200">
              <a:buAutoNum type="arabicPeriod"/>
            </a:pPr>
            <a:endParaRPr lang="en-GB" sz="24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B31674-ACC2-4FA2-A865-68BDA2E7DAB2}"/>
              </a:ext>
            </a:extLst>
          </p:cNvPr>
          <p:cNvSpPr/>
          <p:nvPr/>
        </p:nvSpPr>
        <p:spPr>
          <a:xfrm>
            <a:off x="2527313" y="2874125"/>
            <a:ext cx="93439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2.	Copy each of the following statements and express in index notation</a:t>
            </a:r>
          </a:p>
          <a:p>
            <a:r>
              <a:rPr lang="en-GB" sz="2400" dirty="0"/>
              <a:t>(a)	10 x 10 x 10 x 10 x 10 =</a:t>
            </a:r>
          </a:p>
          <a:p>
            <a:r>
              <a:rPr lang="en-GB" sz="2400" dirty="0"/>
              <a:t>(b)	3 x 3 x 3 x 3 =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138259-41A2-4253-B3D4-D4F8832E3108}"/>
              </a:ext>
            </a:extLst>
          </p:cNvPr>
          <p:cNvSpPr/>
          <p:nvPr/>
        </p:nvSpPr>
        <p:spPr>
          <a:xfrm>
            <a:off x="2487695" y="4405519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/>
              <a:t>(c)	7 x 7 x 7 x 7 x 7 =</a:t>
            </a:r>
          </a:p>
          <a:p>
            <a:r>
              <a:rPr lang="pt-BR" sz="2400"/>
              <a:t>(d)	8 x 8 x 8 x 8 x 8 =</a:t>
            </a:r>
          </a:p>
          <a:p>
            <a:r>
              <a:rPr lang="pt-BR" sz="2400"/>
              <a:t>(e)	5 x 5 =</a:t>
            </a:r>
          </a:p>
          <a:p>
            <a:r>
              <a:rPr lang="pt-BR" sz="2400"/>
              <a:t>(f) 19 x 19 x 19 x 19 =</a:t>
            </a:r>
          </a:p>
          <a:p>
            <a:r>
              <a:rPr lang="pt-BR" sz="2400"/>
              <a:t>(g)	6 x 6 x 6 x 6 x 6 x 6 x 6 =</a:t>
            </a:r>
          </a:p>
          <a:p>
            <a:r>
              <a:rPr lang="pt-BR" sz="2400"/>
              <a:t>(h)	11 x 11 x 11 x 11 x 11 x 11 =</a:t>
            </a:r>
            <a:endParaRPr lang="en-GB" sz="2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B947C8-0D8E-47F4-94B9-85DC7312251D}"/>
              </a:ext>
            </a:extLst>
          </p:cNvPr>
          <p:cNvSpPr txBox="1"/>
          <p:nvPr/>
        </p:nvSpPr>
        <p:spPr>
          <a:xfrm>
            <a:off x="2538192" y="704821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Exercise</a:t>
            </a:r>
          </a:p>
          <a:p>
            <a:r>
              <a:rPr lang="en-GB" sz="2400"/>
              <a:t>1. 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30EC5E9-4740-4A53-A21D-718B36DE416E}"/>
                  </a:ext>
                </a:extLst>
              </p:cNvPr>
              <p:cNvSpPr txBox="1"/>
              <p:nvPr/>
            </p:nvSpPr>
            <p:spPr>
              <a:xfrm>
                <a:off x="2544191" y="1488035"/>
                <a:ext cx="14614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/>
                  <a:t>(a)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30EC5E9-4740-4A53-A21D-718B36DE41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4191" y="1488035"/>
                <a:ext cx="1461428" cy="461665"/>
              </a:xfrm>
              <a:prstGeom prst="rect">
                <a:avLst/>
              </a:prstGeom>
              <a:blipFill>
                <a:blip r:embed="rId4"/>
                <a:stretch>
                  <a:fillRect l="-6250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3926CFF-903C-42F8-90BC-9FE019F76F05}"/>
                  </a:ext>
                </a:extLst>
              </p:cNvPr>
              <p:cNvSpPr/>
              <p:nvPr/>
            </p:nvSpPr>
            <p:spPr>
              <a:xfrm>
                <a:off x="8725860" y="1382421"/>
                <a:ext cx="112877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3926CFF-903C-42F8-90BC-9FE019F76F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5860" y="1382421"/>
                <a:ext cx="1128771" cy="461665"/>
              </a:xfrm>
              <a:prstGeom prst="rect">
                <a:avLst/>
              </a:prstGeom>
              <a:blipFill>
                <a:blip r:embed="rId5"/>
                <a:stretch>
                  <a:fillRect l="-8065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8C0EF66-CDED-4981-8B85-AC5278998AF2}"/>
                  </a:ext>
                </a:extLst>
              </p:cNvPr>
              <p:cNvSpPr/>
              <p:nvPr/>
            </p:nvSpPr>
            <p:spPr>
              <a:xfrm>
                <a:off x="4723241" y="1466980"/>
                <a:ext cx="112877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8C0EF66-CDED-4981-8B85-AC5278998A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3241" y="1466980"/>
                <a:ext cx="1128771" cy="461665"/>
              </a:xfrm>
              <a:prstGeom prst="rect">
                <a:avLst/>
              </a:prstGeom>
              <a:blipFill>
                <a:blip r:embed="rId6"/>
                <a:stretch>
                  <a:fillRect l="-8649" t="-933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EAA9F28-2035-41EC-A8C3-2840442F7F99}"/>
                  </a:ext>
                </a:extLst>
              </p:cNvPr>
              <p:cNvSpPr/>
              <p:nvPr/>
            </p:nvSpPr>
            <p:spPr>
              <a:xfrm>
                <a:off x="2551448" y="1935001"/>
                <a:ext cx="95885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(e)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EAA9F28-2035-41EC-A8C3-2840442F7F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1448" y="1935001"/>
                <a:ext cx="958852" cy="461665"/>
              </a:xfrm>
              <a:prstGeom prst="rect">
                <a:avLst/>
              </a:prstGeom>
              <a:blipFill>
                <a:blip r:embed="rId7"/>
                <a:stretch>
                  <a:fillRect l="-10191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64B1018-D996-49D1-9F62-D1206D65D9F5}"/>
                  </a:ext>
                </a:extLst>
              </p:cNvPr>
              <p:cNvSpPr/>
              <p:nvPr/>
            </p:nvSpPr>
            <p:spPr>
              <a:xfrm>
                <a:off x="6898197" y="1414055"/>
                <a:ext cx="9412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64B1018-D996-49D1-9F62-D1206D65D9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8197" y="1414055"/>
                <a:ext cx="941220" cy="461665"/>
              </a:xfrm>
              <a:prstGeom prst="rect">
                <a:avLst/>
              </a:prstGeom>
              <a:blipFill>
                <a:blip r:embed="rId8"/>
                <a:stretch>
                  <a:fillRect l="-10390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3764D0E-EBD0-4F91-95C4-E9A33FD5E3DE}"/>
                  </a:ext>
                </a:extLst>
              </p:cNvPr>
              <p:cNvSpPr/>
              <p:nvPr/>
            </p:nvSpPr>
            <p:spPr>
              <a:xfrm>
                <a:off x="4782912" y="1953918"/>
                <a:ext cx="8722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(f)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3764D0E-EBD0-4F91-95C4-E9A33FD5E3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2912" y="1953918"/>
                <a:ext cx="872290" cy="461665"/>
              </a:xfrm>
              <a:prstGeom prst="rect">
                <a:avLst/>
              </a:prstGeom>
              <a:blipFill>
                <a:blip r:embed="rId9"/>
                <a:stretch>
                  <a:fillRect l="-11189" t="-933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F34EC35-0C40-4ADA-8897-602F60759489}"/>
                  </a:ext>
                </a:extLst>
              </p:cNvPr>
              <p:cNvSpPr/>
              <p:nvPr/>
            </p:nvSpPr>
            <p:spPr>
              <a:xfrm>
                <a:off x="6896822" y="1874659"/>
                <a:ext cx="95885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(g)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F34EC35-0C40-4ADA-8897-602F607594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6822" y="1874659"/>
                <a:ext cx="958852" cy="461665"/>
              </a:xfrm>
              <a:prstGeom prst="rect">
                <a:avLst/>
              </a:prstGeom>
              <a:blipFill>
                <a:blip r:embed="rId10"/>
                <a:stretch>
                  <a:fillRect l="-9494" t="-933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0515CB4-72D7-45DF-A46F-DAD80009CAEA}"/>
                  </a:ext>
                </a:extLst>
              </p:cNvPr>
              <p:cNvSpPr/>
              <p:nvPr/>
            </p:nvSpPr>
            <p:spPr>
              <a:xfrm>
                <a:off x="8824228" y="1893156"/>
                <a:ext cx="95885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(h)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0515CB4-72D7-45DF-A46F-DAD80009CA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4228" y="1893156"/>
                <a:ext cx="958852" cy="461665"/>
              </a:xfrm>
              <a:prstGeom prst="rect">
                <a:avLst/>
              </a:prstGeom>
              <a:blipFill>
                <a:blip r:embed="rId11"/>
                <a:stretch>
                  <a:fillRect l="-10191" t="-933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A17DFA8-D491-42F5-A86F-FF76C6C13B15}"/>
                  </a:ext>
                </a:extLst>
              </p:cNvPr>
              <p:cNvSpPr/>
              <p:nvPr/>
            </p:nvSpPr>
            <p:spPr>
              <a:xfrm>
                <a:off x="2584321" y="2418819"/>
                <a:ext cx="856260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</a:t>
                </a:r>
                <a:r>
                  <a:rPr lang="en-GB" sz="2400" err="1"/>
                  <a:t>i</a:t>
                </a:r>
                <a:r>
                  <a:rPr lang="en-GB" sz="2400"/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A17DFA8-D491-42F5-A86F-FF76C6C13B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4321" y="2418819"/>
                <a:ext cx="856260" cy="465833"/>
              </a:xfrm>
              <a:prstGeom prst="rect">
                <a:avLst/>
              </a:prstGeom>
              <a:blipFill>
                <a:blip r:embed="rId12"/>
                <a:stretch>
                  <a:fillRect l="-11429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09CD7AF-F7B4-4B40-B476-34B0F70DD18C}"/>
                  </a:ext>
                </a:extLst>
              </p:cNvPr>
              <p:cNvSpPr/>
              <p:nvPr/>
            </p:nvSpPr>
            <p:spPr>
              <a:xfrm>
                <a:off x="4800932" y="2412460"/>
                <a:ext cx="8562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(j)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09CD7AF-F7B4-4B40-B476-34B0F70DD1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932" y="2412460"/>
                <a:ext cx="856260" cy="461665"/>
              </a:xfrm>
              <a:prstGeom prst="rect">
                <a:avLst/>
              </a:prstGeom>
              <a:blipFill>
                <a:blip r:embed="rId13"/>
                <a:stretch>
                  <a:fillRect l="-11429" t="-933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25839EA-22ED-479F-9222-6235043BB4F5}"/>
                  </a:ext>
                </a:extLst>
              </p:cNvPr>
              <p:cNvSpPr/>
              <p:nvPr/>
            </p:nvSpPr>
            <p:spPr>
              <a:xfrm>
                <a:off x="6902378" y="2391654"/>
                <a:ext cx="9412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(k)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25839EA-22ED-479F-9222-6235043BB4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2378" y="2391654"/>
                <a:ext cx="941220" cy="461665"/>
              </a:xfrm>
              <a:prstGeom prst="rect">
                <a:avLst/>
              </a:prstGeom>
              <a:blipFill>
                <a:blip r:embed="rId14"/>
                <a:stretch>
                  <a:fillRect l="-9677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57738E8-1901-4A2C-ACFB-DC53ADBBACD1}"/>
                  </a:ext>
                </a:extLst>
              </p:cNvPr>
              <p:cNvSpPr/>
              <p:nvPr/>
            </p:nvSpPr>
            <p:spPr>
              <a:xfrm>
                <a:off x="8884523" y="2364842"/>
                <a:ext cx="8562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(l)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57738E8-1901-4A2C-ACFB-DC53ADBBAC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4523" y="2364842"/>
                <a:ext cx="856260" cy="461665"/>
              </a:xfrm>
              <a:prstGeom prst="rect">
                <a:avLst/>
              </a:prstGeom>
              <a:blipFill>
                <a:blip r:embed="rId15"/>
                <a:stretch>
                  <a:fillRect l="-10638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BAB542F9-0037-4413-A1B4-891366050D28}"/>
              </a:ext>
            </a:extLst>
          </p:cNvPr>
          <p:cNvSpPr txBox="1"/>
          <p:nvPr/>
        </p:nvSpPr>
        <p:spPr>
          <a:xfrm>
            <a:off x="3745764" y="1437467"/>
            <a:ext cx="527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3EE02B7-6FD2-452C-8EF9-A88315BCC9EC}"/>
              </a:ext>
            </a:extLst>
          </p:cNvPr>
          <p:cNvSpPr/>
          <p:nvPr/>
        </p:nvSpPr>
        <p:spPr>
          <a:xfrm>
            <a:off x="3731567" y="192864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81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9F53A19-1125-4FFE-831B-037788ADC35A}"/>
              </a:ext>
            </a:extLst>
          </p:cNvPr>
          <p:cNvSpPr/>
          <p:nvPr/>
        </p:nvSpPr>
        <p:spPr>
          <a:xfrm>
            <a:off x="3711616" y="2415583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BA86F53-77DF-41B5-86A6-2682253307F8}"/>
              </a:ext>
            </a:extLst>
          </p:cNvPr>
          <p:cNvSpPr/>
          <p:nvPr/>
        </p:nvSpPr>
        <p:spPr>
          <a:xfrm>
            <a:off x="5921346" y="1455634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0A29E54-9FBD-49E1-9BB5-75A0EC04B5FF}"/>
              </a:ext>
            </a:extLst>
          </p:cNvPr>
          <p:cNvSpPr/>
          <p:nvPr/>
        </p:nvSpPr>
        <p:spPr>
          <a:xfrm>
            <a:off x="6066036" y="1932144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27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C8B82CC-5FA9-436D-BEB0-9B7AC4078B47}"/>
              </a:ext>
            </a:extLst>
          </p:cNvPr>
          <p:cNvSpPr/>
          <p:nvPr/>
        </p:nvSpPr>
        <p:spPr>
          <a:xfrm>
            <a:off x="5992988" y="2400401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64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82F9F89-815E-4D56-BAD2-2C4549FBB768}"/>
              </a:ext>
            </a:extLst>
          </p:cNvPr>
          <p:cNvSpPr/>
          <p:nvPr/>
        </p:nvSpPr>
        <p:spPr>
          <a:xfrm>
            <a:off x="8108616" y="139784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D4976B5-6721-4DC7-AC73-7322A9BF4BB0}"/>
              </a:ext>
            </a:extLst>
          </p:cNvPr>
          <p:cNvSpPr/>
          <p:nvPr/>
        </p:nvSpPr>
        <p:spPr>
          <a:xfrm>
            <a:off x="7962552" y="1906878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046F941-FC10-4BFA-B90B-6643A52006A4}"/>
              </a:ext>
            </a:extLst>
          </p:cNvPr>
          <p:cNvSpPr/>
          <p:nvPr/>
        </p:nvSpPr>
        <p:spPr>
          <a:xfrm>
            <a:off x="7929940" y="2400401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125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56B6DD0-8F93-4E9B-AD4C-DDE0BF3F214A}"/>
              </a:ext>
            </a:extLst>
          </p:cNvPr>
          <p:cNvSpPr/>
          <p:nvPr/>
        </p:nvSpPr>
        <p:spPr>
          <a:xfrm>
            <a:off x="10021116" y="1371744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877833-1CBB-475A-993F-3D009169412D}"/>
              </a:ext>
            </a:extLst>
          </p:cNvPr>
          <p:cNvSpPr/>
          <p:nvPr/>
        </p:nvSpPr>
        <p:spPr>
          <a:xfrm>
            <a:off x="10203389" y="1873701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81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E2E1986-9DDC-43EA-AE44-B8AAEF8F92FC}"/>
              </a:ext>
            </a:extLst>
          </p:cNvPr>
          <p:cNvSpPr/>
          <p:nvPr/>
        </p:nvSpPr>
        <p:spPr>
          <a:xfrm>
            <a:off x="10179600" y="2375359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216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053E4C8-C5A3-4E9F-9D58-332FB5654BDA}"/>
                  </a:ext>
                </a:extLst>
              </p:cNvPr>
              <p:cNvSpPr txBox="1"/>
              <p:nvPr/>
            </p:nvSpPr>
            <p:spPr>
              <a:xfrm>
                <a:off x="6896822" y="6189423"/>
                <a:ext cx="6049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053E4C8-C5A3-4E9F-9D58-332FB5654B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6822" y="6189423"/>
                <a:ext cx="604968" cy="461665"/>
              </a:xfrm>
              <a:prstGeom prst="rect">
                <a:avLst/>
              </a:prstGeom>
              <a:blipFill>
                <a:blip r:embed="rId16"/>
                <a:stretch>
                  <a:fillRect l="-2000" r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A704ECB-0203-4D6A-9B89-BDD1D403280A}"/>
                  </a:ext>
                </a:extLst>
              </p:cNvPr>
              <p:cNvSpPr/>
              <p:nvPr/>
            </p:nvSpPr>
            <p:spPr>
              <a:xfrm>
                <a:off x="6342226" y="3606535"/>
                <a:ext cx="752064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A704ECB-0203-4D6A-9B89-BDD1D40328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2226" y="3606535"/>
                <a:ext cx="752064" cy="46583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9FE3EDB-F662-4A8D-8476-F22CAB38500B}"/>
                  </a:ext>
                </a:extLst>
              </p:cNvPr>
              <p:cNvSpPr/>
              <p:nvPr/>
            </p:nvSpPr>
            <p:spPr>
              <a:xfrm>
                <a:off x="4921306" y="3978340"/>
                <a:ext cx="5821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9FE3EDB-F662-4A8D-8476-F22CAB3850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1306" y="3978340"/>
                <a:ext cx="582147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2D934B02-56CF-46FF-A83B-0EA9AA6C64B9}"/>
                  </a:ext>
                </a:extLst>
              </p:cNvPr>
              <p:cNvSpPr/>
              <p:nvPr/>
            </p:nvSpPr>
            <p:spPr>
              <a:xfrm>
                <a:off x="5520205" y="4382906"/>
                <a:ext cx="582147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2D934B02-56CF-46FF-A83B-0EA9AA6C64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205" y="4382906"/>
                <a:ext cx="582147" cy="46583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7F98F43-6FBD-4BA6-A30F-7531A6C6EB18}"/>
                  </a:ext>
                </a:extLst>
              </p:cNvPr>
              <p:cNvSpPr/>
              <p:nvPr/>
            </p:nvSpPr>
            <p:spPr>
              <a:xfrm>
                <a:off x="5554553" y="4743022"/>
                <a:ext cx="582147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7F98F43-6FBD-4BA6-A30F-7531A6C6EB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4553" y="4743022"/>
                <a:ext cx="582147" cy="465833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E939DBE-3280-4C7C-82F3-C68328897EE4}"/>
                  </a:ext>
                </a:extLst>
              </p:cNvPr>
              <p:cNvSpPr/>
              <p:nvPr/>
            </p:nvSpPr>
            <p:spPr>
              <a:xfrm>
                <a:off x="4005619" y="5135655"/>
                <a:ext cx="5821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E939DBE-3280-4C7C-82F3-C68328897E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619" y="5135655"/>
                <a:ext cx="582147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2F24332-43D8-4870-853E-6A32D011B7E8}"/>
                  </a:ext>
                </a:extLst>
              </p:cNvPr>
              <p:cNvSpPr/>
              <p:nvPr/>
            </p:nvSpPr>
            <p:spPr>
              <a:xfrm>
                <a:off x="5598480" y="5457273"/>
                <a:ext cx="7520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19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2F24332-43D8-4870-853E-6A32D011B7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8480" y="5457273"/>
                <a:ext cx="752064" cy="46166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7B06C499-9762-41CB-83B0-9EA17EA57C9E}"/>
                  </a:ext>
                </a:extLst>
              </p:cNvPr>
              <p:cNvSpPr/>
              <p:nvPr/>
            </p:nvSpPr>
            <p:spPr>
              <a:xfrm>
                <a:off x="6488401" y="5856272"/>
                <a:ext cx="5821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7B06C499-9762-41CB-83B0-9EA17EA57C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8401" y="5856272"/>
                <a:ext cx="582147" cy="46166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31898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791744" y="0"/>
            <a:ext cx="705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/>
              <a:t>Skill Check: Index Notation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EDAD236-F217-4D9C-A0BB-95299C235848}"/>
              </a:ext>
            </a:extLst>
          </p:cNvPr>
          <p:cNvSpPr txBox="1"/>
          <p:nvPr/>
        </p:nvSpPr>
        <p:spPr>
          <a:xfrm>
            <a:off x="2279576" y="766619"/>
            <a:ext cx="84249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endParaRPr lang="en-GB" sz="2400"/>
          </a:p>
          <a:p>
            <a:pPr marL="457200" indent="-457200">
              <a:buAutoNum type="arabicPeriod"/>
            </a:pPr>
            <a:endParaRPr lang="en-GB" sz="2400"/>
          </a:p>
          <a:p>
            <a:pPr marL="457200" indent="-457200">
              <a:buAutoNum type="arabicPeriod"/>
            </a:pPr>
            <a:endParaRPr lang="en-GB"/>
          </a:p>
          <a:p>
            <a:pPr marL="457200" indent="-457200">
              <a:buAutoNum type="arabicPeriod"/>
            </a:pP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1994DF-A302-4D6B-979B-BA76552A0922}"/>
              </a:ext>
            </a:extLst>
          </p:cNvPr>
          <p:cNvSpPr/>
          <p:nvPr/>
        </p:nvSpPr>
        <p:spPr>
          <a:xfrm>
            <a:off x="2366239" y="935537"/>
            <a:ext cx="92890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3. Copy each of the following statements and fill in the missing numbers: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CBEAB37-6272-4469-A602-E15899B223E8}"/>
                  </a:ext>
                </a:extLst>
              </p:cNvPr>
              <p:cNvSpPr/>
              <p:nvPr/>
            </p:nvSpPr>
            <p:spPr>
              <a:xfrm>
                <a:off x="2454399" y="1773791"/>
                <a:ext cx="1624099" cy="4932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(a) 8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  <m:sup/>
                    </m:sSup>
                  </m:oMath>
                </a14:m>
                <a:r>
                  <a:rPr lang="en-GB" sz="2400"/>
                  <a:t>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CBEAB37-6272-4469-A602-E15899B223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4399" y="1773791"/>
                <a:ext cx="1624099" cy="493277"/>
              </a:xfrm>
              <a:prstGeom prst="rect">
                <a:avLst/>
              </a:prstGeom>
              <a:blipFill>
                <a:blip r:embed="rId4"/>
                <a:stretch>
                  <a:fillRect l="-6015" t="-2469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CBC6A07-85C0-487A-B27E-D5073DF00265}"/>
                  </a:ext>
                </a:extLst>
              </p:cNvPr>
              <p:cNvSpPr/>
              <p:nvPr/>
            </p:nvSpPr>
            <p:spPr>
              <a:xfrm>
                <a:off x="2457970" y="2351772"/>
                <a:ext cx="1795620" cy="4932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(b) 81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/>
                    </m:sSup>
                  </m:oMath>
                </a14:m>
                <a:r>
                  <a:rPr lang="en-GB" sz="2400"/>
                  <a:t>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CBC6A07-85C0-487A-B27E-D5073DF002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7970" y="2351772"/>
                <a:ext cx="1795620" cy="493277"/>
              </a:xfrm>
              <a:prstGeom prst="rect">
                <a:avLst/>
              </a:prstGeom>
              <a:blipFill>
                <a:blip r:embed="rId5"/>
                <a:stretch>
                  <a:fillRect l="-5085" t="-2469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69601FB-43A7-4C80-869B-4823B2A333DB}"/>
                  </a:ext>
                </a:extLst>
              </p:cNvPr>
              <p:cNvSpPr/>
              <p:nvPr/>
            </p:nvSpPr>
            <p:spPr>
              <a:xfrm>
                <a:off x="2474855" y="2839174"/>
                <a:ext cx="1949508" cy="4932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(c) 125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/>
                    </m:sSup>
                  </m:oMath>
                </a14:m>
                <a:r>
                  <a:rPr lang="en-GB" sz="2400"/>
                  <a:t> 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69601FB-43A7-4C80-869B-4823B2A333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4855" y="2839174"/>
                <a:ext cx="1949508" cy="493277"/>
              </a:xfrm>
              <a:prstGeom prst="rect">
                <a:avLst/>
              </a:prstGeom>
              <a:blipFill>
                <a:blip r:embed="rId6"/>
                <a:stretch>
                  <a:fillRect l="-5000" t="-2469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B7D1E63-4F3F-488F-A97B-A99E68C3F1DB}"/>
                  </a:ext>
                </a:extLst>
              </p:cNvPr>
              <p:cNvSpPr/>
              <p:nvPr/>
            </p:nvSpPr>
            <p:spPr>
              <a:xfrm>
                <a:off x="5110512" y="1777156"/>
                <a:ext cx="1967142" cy="4932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(d) 216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/>
                    </m:sSup>
                  </m:oMath>
                </a14:m>
                <a:r>
                  <a:rPr lang="en-GB" sz="2400"/>
                  <a:t>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B7D1E63-4F3F-488F-A97B-A99E68C3F1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0512" y="1777156"/>
                <a:ext cx="1967142" cy="493277"/>
              </a:xfrm>
              <a:prstGeom prst="rect">
                <a:avLst/>
              </a:prstGeom>
              <a:blipFill>
                <a:blip r:embed="rId7"/>
                <a:stretch>
                  <a:fillRect l="-4644" t="-2500" b="-3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6D520F1-A1AD-41E9-B268-1348A7E549F3}"/>
                  </a:ext>
                </a:extLst>
              </p:cNvPr>
              <p:cNvSpPr/>
              <p:nvPr/>
            </p:nvSpPr>
            <p:spPr>
              <a:xfrm>
                <a:off x="5110512" y="2319079"/>
                <a:ext cx="1795620" cy="4932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(e) 81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/>
                    </m:sSup>
                  </m:oMath>
                </a14:m>
                <a:r>
                  <a:rPr lang="en-GB" sz="2400"/>
                  <a:t> 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6D520F1-A1AD-41E9-B268-1348A7E549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0512" y="2319079"/>
                <a:ext cx="1795620" cy="493277"/>
              </a:xfrm>
              <a:prstGeom prst="rect">
                <a:avLst/>
              </a:prstGeom>
              <a:blipFill>
                <a:blip r:embed="rId8"/>
                <a:stretch>
                  <a:fillRect l="-5085" t="-2469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5E0DE60-6624-459F-B9AA-45A4E1F8D68C}"/>
                  </a:ext>
                </a:extLst>
              </p:cNvPr>
              <p:cNvSpPr/>
              <p:nvPr/>
            </p:nvSpPr>
            <p:spPr>
              <a:xfrm>
                <a:off x="5151710" y="2786944"/>
                <a:ext cx="1709058" cy="4932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(f) 16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  <m:sup/>
                    </m:sSup>
                  </m:oMath>
                </a14:m>
                <a:r>
                  <a:rPr lang="en-GB" sz="2400"/>
                  <a:t> </a:t>
                </a: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5E0DE60-6624-459F-B9AA-45A4E1F8D6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1710" y="2786944"/>
                <a:ext cx="1709058" cy="493277"/>
              </a:xfrm>
              <a:prstGeom prst="rect">
                <a:avLst/>
              </a:prstGeom>
              <a:blipFill>
                <a:blip r:embed="rId9"/>
                <a:stretch>
                  <a:fillRect l="-5357" t="-2469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40FF69C-A613-4A00-8281-D0266505CE62}"/>
                  </a:ext>
                </a:extLst>
              </p:cNvPr>
              <p:cNvSpPr/>
              <p:nvPr/>
            </p:nvSpPr>
            <p:spPr>
              <a:xfrm>
                <a:off x="8071252" y="1723488"/>
                <a:ext cx="2993063" cy="4932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(g) 1 000 000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/>
                    </m:sSup>
                  </m:oMath>
                </a14:m>
                <a:r>
                  <a:rPr lang="en-GB" sz="2400"/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40FF69C-A613-4A00-8281-D0266505CE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1252" y="1723488"/>
                <a:ext cx="2993063" cy="493277"/>
              </a:xfrm>
              <a:prstGeom prst="rect">
                <a:avLst/>
              </a:prstGeom>
              <a:blipFill>
                <a:blip r:embed="rId10"/>
                <a:stretch>
                  <a:fillRect l="-3055" t="-2469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B630A87-3DB9-42D0-868B-BB10E7BDF2DD}"/>
                  </a:ext>
                </a:extLst>
              </p:cNvPr>
              <p:cNvSpPr/>
              <p:nvPr/>
            </p:nvSpPr>
            <p:spPr>
              <a:xfrm>
                <a:off x="8071252" y="2223101"/>
                <a:ext cx="1880579" cy="4932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(f) 625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/>
                    </m:sSup>
                  </m:oMath>
                </a14:m>
                <a:r>
                  <a:rPr lang="en-GB" sz="2400"/>
                  <a:t> 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B630A87-3DB9-42D0-868B-BB10E7BDF2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1252" y="2223101"/>
                <a:ext cx="1880579" cy="493277"/>
              </a:xfrm>
              <a:prstGeom prst="rect">
                <a:avLst/>
              </a:prstGeom>
              <a:blipFill>
                <a:blip r:embed="rId11"/>
                <a:stretch>
                  <a:fillRect l="-4854" t="-2469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CEFE614-7AD5-4183-89AA-71631EA42A65}"/>
                  </a:ext>
                </a:extLst>
              </p:cNvPr>
              <p:cNvSpPr/>
              <p:nvPr/>
            </p:nvSpPr>
            <p:spPr>
              <a:xfrm>
                <a:off x="8071252" y="2723597"/>
                <a:ext cx="1693028" cy="4932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</a:t>
                </a:r>
                <a:r>
                  <a:rPr lang="en-GB" sz="2400" err="1"/>
                  <a:t>i</a:t>
                </a:r>
                <a:r>
                  <a:rPr lang="en-GB" sz="2400"/>
                  <a:t>) 32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  <m:sup/>
                    </m:sSup>
                  </m:oMath>
                </a14:m>
                <a:r>
                  <a:rPr lang="en-GB" sz="2400"/>
                  <a:t> 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CEFE614-7AD5-4183-89AA-71631EA42A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1252" y="2723597"/>
                <a:ext cx="1693028" cy="493277"/>
              </a:xfrm>
              <a:prstGeom prst="rect">
                <a:avLst/>
              </a:prstGeom>
              <a:blipFill>
                <a:blip r:embed="rId12"/>
                <a:stretch>
                  <a:fillRect l="-5396" t="-2469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7EB672EF-D35F-4F16-8410-06FF3BDE8843}"/>
              </a:ext>
            </a:extLst>
          </p:cNvPr>
          <p:cNvSpPr/>
          <p:nvPr/>
        </p:nvSpPr>
        <p:spPr bwMode="auto">
          <a:xfrm>
            <a:off x="3672814" y="1809829"/>
            <a:ext cx="270456" cy="23413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73927C-D6C4-4ABC-832A-33534DA50E5D}"/>
              </a:ext>
            </a:extLst>
          </p:cNvPr>
          <p:cNvSpPr/>
          <p:nvPr/>
        </p:nvSpPr>
        <p:spPr bwMode="auto">
          <a:xfrm>
            <a:off x="3865542" y="2362735"/>
            <a:ext cx="270456" cy="22426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C59C979-15F5-459A-B55C-840B8784B01F}"/>
              </a:ext>
            </a:extLst>
          </p:cNvPr>
          <p:cNvSpPr/>
          <p:nvPr/>
        </p:nvSpPr>
        <p:spPr bwMode="auto">
          <a:xfrm>
            <a:off x="4035032" y="2856012"/>
            <a:ext cx="270456" cy="23413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E32D57C-183B-4931-95E3-EC34C03C7EE9}"/>
              </a:ext>
            </a:extLst>
          </p:cNvPr>
          <p:cNvSpPr/>
          <p:nvPr/>
        </p:nvSpPr>
        <p:spPr bwMode="auto">
          <a:xfrm>
            <a:off x="6697433" y="1809829"/>
            <a:ext cx="270456" cy="23413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1A3CA38-DA1F-4F0B-9FD1-B51456809912}"/>
              </a:ext>
            </a:extLst>
          </p:cNvPr>
          <p:cNvSpPr/>
          <p:nvPr/>
        </p:nvSpPr>
        <p:spPr bwMode="auto">
          <a:xfrm>
            <a:off x="6529599" y="2337243"/>
            <a:ext cx="270456" cy="23413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ED5BD5-8B54-411F-B9CE-9030A4E77819}"/>
              </a:ext>
            </a:extLst>
          </p:cNvPr>
          <p:cNvSpPr/>
          <p:nvPr/>
        </p:nvSpPr>
        <p:spPr bwMode="auto">
          <a:xfrm>
            <a:off x="6426977" y="2817721"/>
            <a:ext cx="270456" cy="23413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80B635C-9BF7-4758-973E-610DD637D20F}"/>
              </a:ext>
            </a:extLst>
          </p:cNvPr>
          <p:cNvSpPr/>
          <p:nvPr/>
        </p:nvSpPr>
        <p:spPr bwMode="auto">
          <a:xfrm>
            <a:off x="9567783" y="2242152"/>
            <a:ext cx="270456" cy="23413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7868269-D476-4E9A-BD18-BB5CDF157754}"/>
              </a:ext>
            </a:extLst>
          </p:cNvPr>
          <p:cNvSpPr/>
          <p:nvPr/>
        </p:nvSpPr>
        <p:spPr bwMode="auto">
          <a:xfrm>
            <a:off x="10636701" y="1736273"/>
            <a:ext cx="270456" cy="23413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41B24BF-0D6E-4F40-A75F-8AA48200F83D}"/>
              </a:ext>
            </a:extLst>
          </p:cNvPr>
          <p:cNvSpPr/>
          <p:nvPr/>
        </p:nvSpPr>
        <p:spPr bwMode="auto">
          <a:xfrm>
            <a:off x="9348673" y="2765914"/>
            <a:ext cx="270456" cy="23413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A30B0F7-4089-4393-9498-614D6CD6960B}"/>
              </a:ext>
            </a:extLst>
          </p:cNvPr>
          <p:cNvSpPr txBox="1"/>
          <p:nvPr/>
        </p:nvSpPr>
        <p:spPr>
          <a:xfrm>
            <a:off x="3635945" y="1690627"/>
            <a:ext cx="337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B5E1E89-03DD-4734-A245-20A32BBD1A7D}"/>
              </a:ext>
            </a:extLst>
          </p:cNvPr>
          <p:cNvSpPr/>
          <p:nvPr/>
        </p:nvSpPr>
        <p:spPr>
          <a:xfrm>
            <a:off x="3814072" y="223890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D9D21A5-E655-4800-94FF-CEB7FFED1345}"/>
              </a:ext>
            </a:extLst>
          </p:cNvPr>
          <p:cNvSpPr/>
          <p:nvPr/>
        </p:nvSpPr>
        <p:spPr>
          <a:xfrm>
            <a:off x="4019233" y="273940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387F7BD-5391-4989-8F80-56723D3CAEB8}"/>
              </a:ext>
            </a:extLst>
          </p:cNvPr>
          <p:cNvSpPr/>
          <p:nvPr/>
        </p:nvSpPr>
        <p:spPr>
          <a:xfrm>
            <a:off x="6654567" y="167353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1B52F12-709A-47A6-ABF9-5D9D2C8CF76F}"/>
              </a:ext>
            </a:extLst>
          </p:cNvPr>
          <p:cNvSpPr/>
          <p:nvPr/>
        </p:nvSpPr>
        <p:spPr>
          <a:xfrm>
            <a:off x="6492044" y="222271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C78D347-D168-42F3-A3D2-12F502CD21AC}"/>
              </a:ext>
            </a:extLst>
          </p:cNvPr>
          <p:cNvSpPr/>
          <p:nvPr/>
        </p:nvSpPr>
        <p:spPr>
          <a:xfrm>
            <a:off x="6351505" y="270028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F15955F-41AB-4E75-B712-DC4E6B3307E1}"/>
              </a:ext>
            </a:extLst>
          </p:cNvPr>
          <p:cNvSpPr/>
          <p:nvPr/>
        </p:nvSpPr>
        <p:spPr>
          <a:xfrm>
            <a:off x="10619375" y="162900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5A8A356-EC64-47D8-9A50-246C7C896C4C}"/>
              </a:ext>
            </a:extLst>
          </p:cNvPr>
          <p:cNvSpPr/>
          <p:nvPr/>
        </p:nvSpPr>
        <p:spPr>
          <a:xfrm>
            <a:off x="9528868" y="211944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CE64701-ECE0-4127-A475-8BDACBD93BFC}"/>
              </a:ext>
            </a:extLst>
          </p:cNvPr>
          <p:cNvSpPr/>
          <p:nvPr/>
        </p:nvSpPr>
        <p:spPr>
          <a:xfrm>
            <a:off x="9327100" y="265860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4270897-3A24-4BC7-8818-CF90A3CDECBC}"/>
                  </a:ext>
                </a:extLst>
              </p:cNvPr>
              <p:cNvSpPr txBox="1"/>
              <p:nvPr/>
            </p:nvSpPr>
            <p:spPr>
              <a:xfrm>
                <a:off x="2345585" y="3528671"/>
                <a:ext cx="40369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4.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 dirty="0"/>
                  <a:t> bigger than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GB" sz="2400" dirty="0"/>
                  <a:t> ?</a:t>
                </a: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4270897-3A24-4BC7-8818-CF90A3CDEC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5585" y="3528671"/>
                <a:ext cx="4036922" cy="461665"/>
              </a:xfrm>
              <a:prstGeom prst="rect">
                <a:avLst/>
              </a:prstGeom>
              <a:blipFill>
                <a:blip r:embed="rId13"/>
                <a:stretch>
                  <a:fillRect l="-2417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527B7DDD-F889-432D-B0BE-5200EEC03980}"/>
                  </a:ext>
                </a:extLst>
              </p:cNvPr>
              <p:cNvSpPr/>
              <p:nvPr/>
            </p:nvSpPr>
            <p:spPr>
              <a:xfrm>
                <a:off x="2345585" y="4057805"/>
                <a:ext cx="47960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dirty="0"/>
                  <a:t>5.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400" dirty="0"/>
                  <a:t> bigger than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 dirty="0"/>
                  <a:t> ?</a:t>
                </a:r>
              </a:p>
            </p:txBody>
          </p:sp>
        </mc:Choice>
        <mc:Fallback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527B7DDD-F889-432D-B0BE-5200EEC039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5585" y="4057805"/>
                <a:ext cx="4796063" cy="461665"/>
              </a:xfrm>
              <a:prstGeom prst="rect">
                <a:avLst/>
              </a:prstGeom>
              <a:blipFill>
                <a:blip r:embed="rId14"/>
                <a:stretch>
                  <a:fillRect l="-2033" t="-933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08E70A27-B027-44A4-9CBA-884A90B89075}"/>
                  </a:ext>
                </a:extLst>
              </p:cNvPr>
              <p:cNvSpPr/>
              <p:nvPr/>
            </p:nvSpPr>
            <p:spPr>
              <a:xfrm>
                <a:off x="2345585" y="4546283"/>
                <a:ext cx="4796063" cy="465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dirty="0"/>
                  <a:t>6.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 dirty="0"/>
                  <a:t> bigger than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400" dirty="0"/>
                  <a:t> ?</a:t>
                </a:r>
              </a:p>
            </p:txBody>
          </p:sp>
        </mc:Choice>
        <mc:Fallback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08E70A27-B027-44A4-9CBA-884A90B890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5585" y="4546283"/>
                <a:ext cx="4796063" cy="465833"/>
              </a:xfrm>
              <a:prstGeom prst="rect">
                <a:avLst/>
              </a:prstGeom>
              <a:blipFill>
                <a:blip r:embed="rId15"/>
                <a:stretch>
                  <a:fillRect l="-2033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>
            <a:extLst>
              <a:ext uri="{FF2B5EF4-FFF2-40B4-BE49-F238E27FC236}">
                <a16:creationId xmlns:a16="http://schemas.microsoft.com/office/drawing/2014/main" id="{3451BCA6-FA05-4A77-A278-B82D3CC849FD}"/>
              </a:ext>
            </a:extLst>
          </p:cNvPr>
          <p:cNvSpPr/>
          <p:nvPr/>
        </p:nvSpPr>
        <p:spPr>
          <a:xfrm>
            <a:off x="2345585" y="5065741"/>
            <a:ext cx="10009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7. Copy each of the following statements and fill in the missing numbers: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62011938-1300-4130-89A8-D62C87815C83}"/>
                  </a:ext>
                </a:extLst>
              </p:cNvPr>
              <p:cNvSpPr/>
              <p:nvPr/>
            </p:nvSpPr>
            <p:spPr>
              <a:xfrm>
                <a:off x="2682987" y="5635804"/>
                <a:ext cx="173310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(a) 49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   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62011938-1300-4130-89A8-D62C87815C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2987" y="5635804"/>
                <a:ext cx="1733103" cy="461665"/>
              </a:xfrm>
              <a:prstGeom prst="rect">
                <a:avLst/>
              </a:prstGeom>
              <a:blipFill>
                <a:blip r:embed="rId16"/>
                <a:stretch>
                  <a:fillRect l="-5282" t="-933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105F5B0B-B50A-452D-82B3-5B1F124B8869}"/>
                  </a:ext>
                </a:extLst>
              </p:cNvPr>
              <p:cNvSpPr/>
              <p:nvPr/>
            </p:nvSpPr>
            <p:spPr>
              <a:xfrm>
                <a:off x="5467286" y="5658936"/>
                <a:ext cx="18004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(b) 64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3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105F5B0B-B50A-452D-82B3-5B1F124B88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7286" y="5658936"/>
                <a:ext cx="1800429" cy="461665"/>
              </a:xfrm>
              <a:prstGeom prst="rect">
                <a:avLst/>
              </a:prstGeom>
              <a:blipFill>
                <a:blip r:embed="rId17"/>
                <a:stretch>
                  <a:fillRect l="-5424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31E9C0E1-D47A-4FD2-A4AE-C6847E0F81BC}"/>
                  </a:ext>
                </a:extLst>
              </p:cNvPr>
              <p:cNvSpPr/>
              <p:nvPr/>
            </p:nvSpPr>
            <p:spPr>
              <a:xfrm>
                <a:off x="8760818" y="5628305"/>
                <a:ext cx="172989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(c) 64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  6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31E9C0E1-D47A-4FD2-A4AE-C6847E0F81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0818" y="5628305"/>
                <a:ext cx="1729897" cy="461665"/>
              </a:xfrm>
              <a:prstGeom prst="rect">
                <a:avLst/>
              </a:prstGeom>
              <a:blipFill>
                <a:blip r:embed="rId18"/>
                <a:stretch>
                  <a:fillRect l="-5282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DDFA056-EEFB-472A-8F4B-11524078267F}"/>
                  </a:ext>
                </a:extLst>
              </p:cNvPr>
              <p:cNvSpPr/>
              <p:nvPr/>
            </p:nvSpPr>
            <p:spPr>
              <a:xfrm>
                <a:off x="2682987" y="6144759"/>
                <a:ext cx="17154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(d) 64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2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DDFA056-EEFB-472A-8F4B-1152407826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2987" y="6144759"/>
                <a:ext cx="1715470" cy="461665"/>
              </a:xfrm>
              <a:prstGeom prst="rect">
                <a:avLst/>
              </a:prstGeom>
              <a:blipFill>
                <a:blip r:embed="rId19"/>
                <a:stretch>
                  <a:fillRect l="-5319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02D850EB-9BBE-4918-B9A0-E62AC8F17E13}"/>
                  </a:ext>
                </a:extLst>
              </p:cNvPr>
              <p:cNvSpPr/>
              <p:nvPr/>
            </p:nvSpPr>
            <p:spPr>
              <a:xfrm>
                <a:off x="5452650" y="6109298"/>
                <a:ext cx="2568267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(e) 100 000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    5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02D850EB-9BBE-4918-B9A0-E62AC8F17E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2650" y="6109298"/>
                <a:ext cx="2568267" cy="465833"/>
              </a:xfrm>
              <a:prstGeom prst="rect">
                <a:avLst/>
              </a:prstGeom>
              <a:blipFill>
                <a:blip r:embed="rId20"/>
                <a:stretch>
                  <a:fillRect l="-3555" t="-9091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66D2A6E9-8665-4EFD-B95F-953D31D32F19}"/>
                  </a:ext>
                </a:extLst>
              </p:cNvPr>
              <p:cNvSpPr/>
              <p:nvPr/>
            </p:nvSpPr>
            <p:spPr>
              <a:xfrm>
                <a:off x="8760818" y="6074469"/>
                <a:ext cx="1903021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(f) 243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   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66D2A6E9-8665-4EFD-B95F-953D31D32F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0818" y="6074469"/>
                <a:ext cx="1903021" cy="465833"/>
              </a:xfrm>
              <a:prstGeom prst="rect">
                <a:avLst/>
              </a:prstGeom>
              <a:blipFill>
                <a:blip r:embed="rId21"/>
                <a:stretch>
                  <a:fillRect l="-4808" t="-9091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36AFC74-886A-4135-AE02-F0FEFA7ABC82}"/>
                  </a:ext>
                </a:extLst>
              </p:cNvPr>
              <p:cNvSpPr txBox="1"/>
              <p:nvPr/>
            </p:nvSpPr>
            <p:spPr>
              <a:xfrm>
                <a:off x="6171733" y="3545143"/>
                <a:ext cx="23568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 &lt;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36AFC74-886A-4135-AE02-F0FEFA7ABC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1733" y="3545143"/>
                <a:ext cx="2356817" cy="461665"/>
              </a:xfrm>
              <a:prstGeom prst="rect">
                <a:avLst/>
              </a:prstGeom>
              <a:blipFill>
                <a:blip r:embed="rId22"/>
                <a:stretch>
                  <a:fillRect l="-517" t="-933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7811154E-C984-4821-A0C0-F3D438378948}"/>
                  </a:ext>
                </a:extLst>
              </p:cNvPr>
              <p:cNvSpPr/>
              <p:nvPr/>
            </p:nvSpPr>
            <p:spPr>
              <a:xfrm>
                <a:off x="6351504" y="4000222"/>
                <a:ext cx="11591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 &lt;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7811154E-C984-4821-A0C0-F3D4383789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1504" y="4000222"/>
                <a:ext cx="1159163" cy="461665"/>
              </a:xfrm>
              <a:prstGeom prst="rect">
                <a:avLst/>
              </a:prstGeom>
              <a:blipFill>
                <a:blip r:embed="rId23"/>
                <a:stretch>
                  <a:fillRect l="-1579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EEB3C0BF-AFD7-4B54-B7E9-55229C89622F}"/>
                  </a:ext>
                </a:extLst>
              </p:cNvPr>
              <p:cNvSpPr/>
              <p:nvPr/>
            </p:nvSpPr>
            <p:spPr>
              <a:xfrm>
                <a:off x="6351505" y="4513349"/>
                <a:ext cx="1159163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 &lt;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EEB3C0BF-AFD7-4B54-B7E9-55229C8962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1505" y="4513349"/>
                <a:ext cx="1159163" cy="465833"/>
              </a:xfrm>
              <a:prstGeom prst="rect">
                <a:avLst/>
              </a:prstGeom>
              <a:blipFill>
                <a:blip r:embed="rId24"/>
                <a:stretch>
                  <a:fillRect l="-2105" t="-9091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>
            <a:extLst>
              <a:ext uri="{FF2B5EF4-FFF2-40B4-BE49-F238E27FC236}">
                <a16:creationId xmlns:a16="http://schemas.microsoft.com/office/drawing/2014/main" id="{C3AC7F80-ADF9-46E4-A86E-5EECE95C03A0}"/>
              </a:ext>
            </a:extLst>
          </p:cNvPr>
          <p:cNvSpPr/>
          <p:nvPr/>
        </p:nvSpPr>
        <p:spPr bwMode="auto">
          <a:xfrm>
            <a:off x="3846172" y="5785470"/>
            <a:ext cx="291988" cy="29287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9B9A5E3-E0A1-4485-9295-2AEFEBF89065}"/>
              </a:ext>
            </a:extLst>
          </p:cNvPr>
          <p:cNvSpPr/>
          <p:nvPr/>
        </p:nvSpPr>
        <p:spPr bwMode="auto">
          <a:xfrm>
            <a:off x="3846172" y="6293465"/>
            <a:ext cx="291988" cy="29287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C52CEAF-82E5-45EF-88AB-2DBE6DCF36E7}"/>
              </a:ext>
            </a:extLst>
          </p:cNvPr>
          <p:cNvSpPr/>
          <p:nvPr/>
        </p:nvSpPr>
        <p:spPr bwMode="auto">
          <a:xfrm>
            <a:off x="6630529" y="5785470"/>
            <a:ext cx="291988" cy="29287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3087924-1046-46F7-B22A-8D7B8121E810}"/>
              </a:ext>
            </a:extLst>
          </p:cNvPr>
          <p:cNvSpPr/>
          <p:nvPr/>
        </p:nvSpPr>
        <p:spPr bwMode="auto">
          <a:xfrm>
            <a:off x="7464152" y="6247428"/>
            <a:ext cx="291988" cy="29287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F2B4617-1F8F-4E22-A8BA-34310E5BE156}"/>
              </a:ext>
            </a:extLst>
          </p:cNvPr>
          <p:cNvSpPr/>
          <p:nvPr/>
        </p:nvSpPr>
        <p:spPr bwMode="auto">
          <a:xfrm>
            <a:off x="9905230" y="5714758"/>
            <a:ext cx="291988" cy="29287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49AE7DD-D780-4FCF-9065-65E0FDD304AA}"/>
              </a:ext>
            </a:extLst>
          </p:cNvPr>
          <p:cNvSpPr/>
          <p:nvPr/>
        </p:nvSpPr>
        <p:spPr bwMode="auto">
          <a:xfrm>
            <a:off x="10034282" y="6176423"/>
            <a:ext cx="291988" cy="29287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5D5F629-CC7D-4B6B-924B-B41E94ABCFFF}"/>
              </a:ext>
            </a:extLst>
          </p:cNvPr>
          <p:cNvSpPr txBox="1"/>
          <p:nvPr/>
        </p:nvSpPr>
        <p:spPr>
          <a:xfrm>
            <a:off x="3842215" y="5701074"/>
            <a:ext cx="556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7F550CB-A523-465B-A438-CF6B9ACD3504}"/>
              </a:ext>
            </a:extLst>
          </p:cNvPr>
          <p:cNvSpPr/>
          <p:nvPr/>
        </p:nvSpPr>
        <p:spPr>
          <a:xfrm>
            <a:off x="6581408" y="570107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2A23ABC-159B-408B-A74C-86B69BEA9D79}"/>
              </a:ext>
            </a:extLst>
          </p:cNvPr>
          <p:cNvSpPr/>
          <p:nvPr/>
        </p:nvSpPr>
        <p:spPr>
          <a:xfrm>
            <a:off x="9856188" y="563580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33B278D-21E0-472C-B40B-1C1CBD7E932E}"/>
              </a:ext>
            </a:extLst>
          </p:cNvPr>
          <p:cNvSpPr/>
          <p:nvPr/>
        </p:nvSpPr>
        <p:spPr>
          <a:xfrm>
            <a:off x="3829171" y="623131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F999CD6-6EBB-4DFA-A8F0-F46FC0B3D51B}"/>
              </a:ext>
            </a:extLst>
          </p:cNvPr>
          <p:cNvSpPr/>
          <p:nvPr/>
        </p:nvSpPr>
        <p:spPr>
          <a:xfrm>
            <a:off x="7320756" y="6162739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103AFE5-418E-489D-8E56-4BA9D1878C05}"/>
              </a:ext>
            </a:extLst>
          </p:cNvPr>
          <p:cNvSpPr/>
          <p:nvPr/>
        </p:nvSpPr>
        <p:spPr>
          <a:xfrm>
            <a:off x="9995358" y="609746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B78B8A2-EE53-4114-9FB1-F40696EBC83B}"/>
              </a:ext>
            </a:extLst>
          </p:cNvPr>
          <p:cNvSpPr/>
          <p:nvPr/>
        </p:nvSpPr>
        <p:spPr>
          <a:xfrm>
            <a:off x="9907169" y="4392100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2400">
              <a:solidFill>
                <a:srgbClr val="FF0000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83710B4-068C-4E4E-AE4E-EE202E8A4D00}"/>
              </a:ext>
            </a:extLst>
          </p:cNvPr>
          <p:cNvSpPr/>
          <p:nvPr/>
        </p:nvSpPr>
        <p:spPr>
          <a:xfrm>
            <a:off x="10319423" y="4364578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2656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8" grpId="0"/>
      <p:bldP spid="49" grpId="0"/>
      <p:bldP spid="55" grpId="0"/>
      <p:bldP spid="56" grpId="0"/>
      <p:bldP spid="5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791744" y="0"/>
            <a:ext cx="705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/>
              <a:t>Skill Check: Index Notation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EDAD236-F217-4D9C-A0BB-95299C235848}"/>
              </a:ext>
            </a:extLst>
          </p:cNvPr>
          <p:cNvSpPr txBox="1"/>
          <p:nvPr/>
        </p:nvSpPr>
        <p:spPr>
          <a:xfrm>
            <a:off x="2423592" y="908720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8.	Calculate: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2014BC8-0472-451A-9109-726286650CF4}"/>
                  </a:ext>
                </a:extLst>
              </p:cNvPr>
              <p:cNvSpPr txBox="1"/>
              <p:nvPr/>
            </p:nvSpPr>
            <p:spPr>
              <a:xfrm>
                <a:off x="2609922" y="1415985"/>
                <a:ext cx="23636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/>
                  <a:t>(a)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/>
                  <a:t> 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  <m:sup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/>
                  <a:t> =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2014BC8-0472-451A-9109-726286650C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9922" y="1415985"/>
                <a:ext cx="2363644" cy="461665"/>
              </a:xfrm>
              <a:prstGeom prst="rect">
                <a:avLst/>
              </a:prstGeom>
              <a:blipFill>
                <a:blip r:embed="rId4"/>
                <a:stretch>
                  <a:fillRect l="-3866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34EA9A5-2146-4446-9D30-C2ECDEB3606A}"/>
                  </a:ext>
                </a:extLst>
              </p:cNvPr>
              <p:cNvSpPr/>
              <p:nvPr/>
            </p:nvSpPr>
            <p:spPr>
              <a:xfrm>
                <a:off x="2632105" y="1928106"/>
                <a:ext cx="18596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/>
                  <a:t>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/>
                  <a:t> =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34EA9A5-2146-4446-9D30-C2ECDEB360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105" y="1928106"/>
                <a:ext cx="1859676" cy="461665"/>
              </a:xfrm>
              <a:prstGeom prst="rect">
                <a:avLst/>
              </a:prstGeom>
              <a:blipFill>
                <a:blip r:embed="rId5"/>
                <a:stretch>
                  <a:fillRect l="-5246" t="-9211" r="-3934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A285002-55E1-4EF6-A8C3-69E22FB6DB60}"/>
                  </a:ext>
                </a:extLst>
              </p:cNvPr>
              <p:cNvSpPr/>
              <p:nvPr/>
            </p:nvSpPr>
            <p:spPr>
              <a:xfrm>
                <a:off x="2633531" y="2414875"/>
                <a:ext cx="178273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/>
                  <a:t> 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/>
                  <a:t> =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A285002-55E1-4EF6-A8C3-69E22FB6DB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3531" y="2414875"/>
                <a:ext cx="1782732" cy="461665"/>
              </a:xfrm>
              <a:prstGeom prst="rect">
                <a:avLst/>
              </a:prstGeom>
              <a:blipFill>
                <a:blip r:embed="rId6"/>
                <a:stretch>
                  <a:fillRect l="-5137" t="-9211" r="-4795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0833E69-E6B0-4E81-A9F5-1FE0D4DBD7D9}"/>
                  </a:ext>
                </a:extLst>
              </p:cNvPr>
              <p:cNvSpPr/>
              <p:nvPr/>
            </p:nvSpPr>
            <p:spPr>
              <a:xfrm>
                <a:off x="6636448" y="1415985"/>
                <a:ext cx="202959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/>
                  <a:t>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/>
                  <a:t> =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0833E69-E6B0-4E81-A9F5-1FE0D4DBD7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6448" y="1415985"/>
                <a:ext cx="2029595" cy="461665"/>
              </a:xfrm>
              <a:prstGeom prst="rect">
                <a:avLst/>
              </a:prstGeom>
              <a:blipFill>
                <a:blip r:embed="rId7"/>
                <a:stretch>
                  <a:fillRect l="-4805" t="-9211" r="-3303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16FEE07-53F7-4E55-AF29-11B81BD1678B}"/>
                  </a:ext>
                </a:extLst>
              </p:cNvPr>
              <p:cNvSpPr/>
              <p:nvPr/>
            </p:nvSpPr>
            <p:spPr>
              <a:xfrm>
                <a:off x="6721407" y="1900450"/>
                <a:ext cx="18596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(e)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/>
                  <a:t>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/>
                  <a:t> =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16FEE07-53F7-4E55-AF29-11B81BD167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1407" y="1900450"/>
                <a:ext cx="1859676" cy="461665"/>
              </a:xfrm>
              <a:prstGeom prst="rect">
                <a:avLst/>
              </a:prstGeom>
              <a:blipFill>
                <a:blip r:embed="rId8"/>
                <a:stretch>
                  <a:fillRect l="-5246" t="-9333" r="-3934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F2712B1-5F79-437D-B9B3-D716D51573DA}"/>
                  </a:ext>
                </a:extLst>
              </p:cNvPr>
              <p:cNvSpPr/>
              <p:nvPr/>
            </p:nvSpPr>
            <p:spPr>
              <a:xfrm>
                <a:off x="6721407" y="2374631"/>
                <a:ext cx="1968680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(f)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/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400"/>
                  <a:t> =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F2712B1-5F79-437D-B9B3-D716D51573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1407" y="2374631"/>
                <a:ext cx="1968680" cy="465833"/>
              </a:xfrm>
              <a:prstGeom prst="rect">
                <a:avLst/>
              </a:prstGeom>
              <a:blipFill>
                <a:blip r:embed="rId9"/>
                <a:stretch>
                  <a:fillRect l="-4954" t="-9211" r="-3715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B2F0209-0BAE-4270-A0AD-BB1018A5DC5A}"/>
                  </a:ext>
                </a:extLst>
              </p:cNvPr>
              <p:cNvSpPr/>
              <p:nvPr/>
            </p:nvSpPr>
            <p:spPr>
              <a:xfrm>
                <a:off x="2649240" y="3340605"/>
                <a:ext cx="17513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(3+2)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B2F0209-0BAE-4270-A0AD-BB1018A5DC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9240" y="3340605"/>
                <a:ext cx="1751313" cy="461665"/>
              </a:xfrm>
              <a:prstGeom prst="rect">
                <a:avLst/>
              </a:prstGeom>
              <a:blipFill>
                <a:blip r:embed="rId10"/>
                <a:stretch>
                  <a:fillRect l="-5575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A7D26F8-D34B-4AD8-8AAC-97C326B05731}"/>
                  </a:ext>
                </a:extLst>
              </p:cNvPr>
              <p:cNvSpPr/>
              <p:nvPr/>
            </p:nvSpPr>
            <p:spPr>
              <a:xfrm>
                <a:off x="5047316" y="3299261"/>
                <a:ext cx="18186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(3 −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A7D26F8-D34B-4AD8-8AAC-97C326B057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7316" y="3299261"/>
                <a:ext cx="1818639" cy="461665"/>
              </a:xfrm>
              <a:prstGeom prst="rect">
                <a:avLst/>
              </a:prstGeom>
              <a:blipFill>
                <a:blip r:embed="rId11"/>
                <a:stretch>
                  <a:fillRect l="-5369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D43CBB5-F8DF-4F54-95B3-53F9F7891669}"/>
                  </a:ext>
                </a:extLst>
              </p:cNvPr>
              <p:cNvSpPr/>
              <p:nvPr/>
            </p:nvSpPr>
            <p:spPr>
              <a:xfrm>
                <a:off x="9942425" y="3265317"/>
                <a:ext cx="17513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(7+4)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D43CBB5-F8DF-4F54-95B3-53F9F78916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2425" y="3265317"/>
                <a:ext cx="1751313" cy="461665"/>
              </a:xfrm>
              <a:prstGeom prst="rect">
                <a:avLst/>
              </a:prstGeom>
              <a:blipFill>
                <a:blip r:embed="rId12"/>
                <a:stretch>
                  <a:fillRect l="-5575" t="-933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7D8AB55-9889-41F0-AC87-8F9726BDD486}"/>
                  </a:ext>
                </a:extLst>
              </p:cNvPr>
              <p:cNvSpPr/>
              <p:nvPr/>
            </p:nvSpPr>
            <p:spPr>
              <a:xfrm>
                <a:off x="7511566" y="3267696"/>
                <a:ext cx="180100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(7 −4)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7D8AB55-9889-41F0-AC87-8F9726BDD4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1566" y="3267696"/>
                <a:ext cx="1801006" cy="461665"/>
              </a:xfrm>
              <a:prstGeom prst="rect">
                <a:avLst/>
              </a:prstGeom>
              <a:blipFill>
                <a:blip r:embed="rId13"/>
                <a:stretch>
                  <a:fillRect l="-5068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3F2C4203-0140-494C-830A-A310DF6C8552}"/>
              </a:ext>
            </a:extLst>
          </p:cNvPr>
          <p:cNvSpPr/>
          <p:nvPr/>
        </p:nvSpPr>
        <p:spPr>
          <a:xfrm>
            <a:off x="2465142" y="2865184"/>
            <a:ext cx="20092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9.	Calculate: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A9475E9-5A20-421B-AB63-155129115ACE}"/>
              </a:ext>
            </a:extLst>
          </p:cNvPr>
          <p:cNvSpPr/>
          <p:nvPr/>
        </p:nvSpPr>
        <p:spPr>
          <a:xfrm>
            <a:off x="2441783" y="4380126"/>
            <a:ext cx="8959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/>
              <a:t>10. Without using a calculator, write down the values of k and 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4410B2F-AD15-4803-BE57-8D5093D612AE}"/>
                  </a:ext>
                </a:extLst>
              </p:cNvPr>
              <p:cNvSpPr txBox="1"/>
              <p:nvPr/>
            </p:nvSpPr>
            <p:spPr>
              <a:xfrm>
                <a:off x="3173366" y="4987025"/>
                <a:ext cx="3600400" cy="468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/>
                  <a:t>64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/>
                  <a:t> =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GB" sz="2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4410B2F-AD15-4803-BE57-8D5093D612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3366" y="4987025"/>
                <a:ext cx="3600400" cy="468205"/>
              </a:xfrm>
              <a:prstGeom prst="rect">
                <a:avLst/>
              </a:prstGeom>
              <a:blipFill>
                <a:blip r:embed="rId14"/>
                <a:stretch>
                  <a:fillRect l="-2712" t="-7792" b="-29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5688AD9C-FED9-4EBC-8425-421CBA086684}"/>
              </a:ext>
            </a:extLst>
          </p:cNvPr>
          <p:cNvSpPr txBox="1"/>
          <p:nvPr/>
        </p:nvSpPr>
        <p:spPr>
          <a:xfrm>
            <a:off x="4505878" y="1413582"/>
            <a:ext cx="1859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4 + 8 = 12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EA3023-CFDE-4BA9-AA86-49615D2A3BD7}"/>
              </a:ext>
            </a:extLst>
          </p:cNvPr>
          <p:cNvSpPr/>
          <p:nvPr/>
        </p:nvSpPr>
        <p:spPr>
          <a:xfrm>
            <a:off x="4513067" y="2393222"/>
            <a:ext cx="1569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9 + 4 = 13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F2F0967-CDED-4B6D-9DD4-34B9BDDDFC31}"/>
              </a:ext>
            </a:extLst>
          </p:cNvPr>
          <p:cNvSpPr/>
          <p:nvPr/>
        </p:nvSpPr>
        <p:spPr>
          <a:xfrm>
            <a:off x="4525891" y="1912876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4 x 8 = 32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8BD46C0-9428-4FA0-8C66-717573E01816}"/>
              </a:ext>
            </a:extLst>
          </p:cNvPr>
          <p:cNvSpPr/>
          <p:nvPr/>
        </p:nvSpPr>
        <p:spPr>
          <a:xfrm>
            <a:off x="8690087" y="1413581"/>
            <a:ext cx="2401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8 x 1000 = 8000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5AA6378-0E2A-477F-81CC-A820674DD338}"/>
              </a:ext>
            </a:extLst>
          </p:cNvPr>
          <p:cNvSpPr/>
          <p:nvPr/>
        </p:nvSpPr>
        <p:spPr>
          <a:xfrm>
            <a:off x="8700932" y="1864149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9 x 4 = 36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7352E5B-012C-4946-BC8E-0AFF659DEE9C}"/>
              </a:ext>
            </a:extLst>
          </p:cNvPr>
          <p:cNvSpPr/>
          <p:nvPr/>
        </p:nvSpPr>
        <p:spPr>
          <a:xfrm>
            <a:off x="8700932" y="2342605"/>
            <a:ext cx="2598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1000 + 32 = 1032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81C8CD7-3809-4A04-A6C3-15334BF69FB4}"/>
                  </a:ext>
                </a:extLst>
              </p:cNvPr>
              <p:cNvSpPr txBox="1"/>
              <p:nvPr/>
            </p:nvSpPr>
            <p:spPr>
              <a:xfrm>
                <a:off x="3005915" y="3741626"/>
                <a:ext cx="18596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 625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81C8CD7-3809-4A04-A6C3-15334BF69F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5915" y="3741626"/>
                <a:ext cx="1859676" cy="461665"/>
              </a:xfrm>
              <a:prstGeom prst="rect">
                <a:avLst/>
              </a:prstGeom>
              <a:blipFill>
                <a:blip r:embed="rId15"/>
                <a:stretch>
                  <a:fillRect l="-984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10C7838D-0530-4267-A168-376DDC861B9A}"/>
                  </a:ext>
                </a:extLst>
              </p:cNvPr>
              <p:cNvSpPr/>
              <p:nvPr/>
            </p:nvSpPr>
            <p:spPr>
              <a:xfrm>
                <a:off x="10128448" y="3726982"/>
                <a:ext cx="175285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 1331</a:t>
                </a: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10C7838D-0530-4267-A168-376DDC861B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8448" y="3726982"/>
                <a:ext cx="1752852" cy="461665"/>
              </a:xfrm>
              <a:prstGeom prst="rect">
                <a:avLst/>
              </a:prstGeom>
              <a:blipFill>
                <a:blip r:embed="rId16"/>
                <a:stretch>
                  <a:fillRect l="-694" t="-9211" r="-486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07B3A10-290C-4AB9-AD04-53BD01D79DD0}"/>
                  </a:ext>
                </a:extLst>
              </p:cNvPr>
              <p:cNvSpPr/>
              <p:nvPr/>
            </p:nvSpPr>
            <p:spPr>
              <a:xfrm>
                <a:off x="7983887" y="3718264"/>
                <a:ext cx="12398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 27</a:t>
                </a: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F07B3A10-290C-4AB9-AD04-53BD01D79D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3887" y="3718264"/>
                <a:ext cx="1239891" cy="461665"/>
              </a:xfrm>
              <a:prstGeom prst="rect">
                <a:avLst/>
              </a:prstGeom>
              <a:blipFill>
                <a:blip r:embed="rId17"/>
                <a:stretch>
                  <a:fillRect l="-1478" t="-9211" r="-6897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C87105F-C6AB-47A2-A5C1-59848EAF849E}"/>
                  </a:ext>
                </a:extLst>
              </p:cNvPr>
              <p:cNvSpPr/>
              <p:nvPr/>
            </p:nvSpPr>
            <p:spPr>
              <a:xfrm>
                <a:off x="5653038" y="3726982"/>
                <a:ext cx="106836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 1</a:t>
                </a: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C87105F-C6AB-47A2-A5C1-59848EAF84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3038" y="3726982"/>
                <a:ext cx="1068369" cy="461665"/>
              </a:xfrm>
              <a:prstGeom prst="rect">
                <a:avLst/>
              </a:prstGeom>
              <a:blipFill>
                <a:blip r:embed="rId18"/>
                <a:stretch>
                  <a:fillRect l="-1136" t="-9211" r="-7955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976910C1-5D16-4F11-85EF-8EC230009256}"/>
              </a:ext>
            </a:extLst>
          </p:cNvPr>
          <p:cNvSpPr txBox="1"/>
          <p:nvPr/>
        </p:nvSpPr>
        <p:spPr>
          <a:xfrm>
            <a:off x="6187222" y="4993565"/>
            <a:ext cx="1266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>
                <a:solidFill>
                  <a:srgbClr val="FF0000"/>
                </a:solidFill>
              </a:rPr>
              <a:t>K</a:t>
            </a:r>
            <a:r>
              <a:rPr lang="en-GB" sz="2400">
                <a:solidFill>
                  <a:srgbClr val="FF0000"/>
                </a:solidFill>
              </a:rPr>
              <a:t> = 3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3F856C3-6579-4E87-9528-4D5BC37D2070}"/>
              </a:ext>
            </a:extLst>
          </p:cNvPr>
          <p:cNvSpPr/>
          <p:nvPr/>
        </p:nvSpPr>
        <p:spPr>
          <a:xfrm>
            <a:off x="7511871" y="4957982"/>
            <a:ext cx="9621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>
                <a:solidFill>
                  <a:srgbClr val="FF0000"/>
                </a:solidFill>
              </a:rPr>
              <a:t>m</a:t>
            </a:r>
            <a:r>
              <a:rPr lang="en-GB" sz="2400">
                <a:solidFill>
                  <a:srgbClr val="FF0000"/>
                </a:solidFill>
              </a:rPr>
              <a:t> = 6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B82EDED-0A9E-46FC-877B-2BEAFF2932BF}"/>
              </a:ext>
            </a:extLst>
          </p:cNvPr>
          <p:cNvSpPr txBox="1"/>
          <p:nvPr/>
        </p:nvSpPr>
        <p:spPr>
          <a:xfrm>
            <a:off x="2493453" y="5588058"/>
            <a:ext cx="7230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11. Complete the following without a calculator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B2548CF-C5D2-4346-AE59-900A588DC38D}"/>
                  </a:ext>
                </a:extLst>
              </p:cNvPr>
              <p:cNvSpPr txBox="1"/>
              <p:nvPr/>
            </p:nvSpPr>
            <p:spPr>
              <a:xfrm>
                <a:off x="3696046" y="6103673"/>
                <a:ext cx="1944216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sup>
                    </m:sSup>
                  </m:oMath>
                </a14:m>
                <a:r>
                  <a:rPr lang="en-GB" sz="2400"/>
                  <a:t>= 32 768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B2548CF-C5D2-4346-AE59-900A588DC3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6046" y="6103673"/>
                <a:ext cx="1944216" cy="465833"/>
              </a:xfrm>
              <a:prstGeom prst="rect">
                <a:avLst/>
              </a:prstGeom>
              <a:blipFill>
                <a:blip r:embed="rId19"/>
                <a:stretch>
                  <a:fillRect l="-627" t="-9091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A307C966-7BA4-40B6-8E04-65DC0BCA704A}"/>
                  </a:ext>
                </a:extLst>
              </p:cNvPr>
              <p:cNvSpPr/>
              <p:nvPr/>
            </p:nvSpPr>
            <p:spPr>
              <a:xfrm>
                <a:off x="6411600" y="6118722"/>
                <a:ext cx="8849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400"/>
                  <a:t>= </a:t>
                </a: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A307C966-7BA4-40B6-8E04-65DC0BCA70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1600" y="6118722"/>
                <a:ext cx="884922" cy="461665"/>
              </a:xfrm>
              <a:prstGeom prst="rect">
                <a:avLst/>
              </a:prstGeom>
              <a:blipFill>
                <a:blip r:embed="rId20"/>
                <a:stretch>
                  <a:fillRect l="-2069" t="-9333" r="-9655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1835BD2E-C216-49A8-8E8E-31733B9534DA}"/>
              </a:ext>
            </a:extLst>
          </p:cNvPr>
          <p:cNvSpPr txBox="1"/>
          <p:nvPr/>
        </p:nvSpPr>
        <p:spPr>
          <a:xfrm>
            <a:off x="7073611" y="6107841"/>
            <a:ext cx="1338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16 384</a:t>
            </a:r>
          </a:p>
        </p:txBody>
      </p:sp>
    </p:spTree>
    <p:extLst>
      <p:ext uri="{BB962C8B-B14F-4D97-AF65-F5344CB8AC3E}">
        <p14:creationId xmlns:p14="http://schemas.microsoft.com/office/powerpoint/2010/main" val="35293224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CF46CCE3-72A7-FF4E-B2E5-8376CDB83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315" y="0"/>
            <a:ext cx="998443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en-US" altLang="en-US" sz="3000" b="1"/>
              <a:t> Section 2: Review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E7CC74F8-45F4-7F42-8935-A4038D39D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118699"/>
            <a:ext cx="9967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/>
              <a:t>You have completed the </a:t>
            </a:r>
            <a:r>
              <a:rPr lang="en-US" altLang="en-US" sz="2400" b="1"/>
              <a:t>second section.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0F8782-DF76-DB40-940C-99195A385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949593"/>
            <a:ext cx="99879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>
                <a:solidFill>
                  <a:srgbClr val="00B050"/>
                </a:solidFill>
              </a:rPr>
              <a:t>If you have completed and mastered this section,</a:t>
            </a:r>
            <a:br>
              <a:rPr lang="en-US" altLang="en-US" sz="2400">
                <a:solidFill>
                  <a:srgbClr val="00B050"/>
                </a:solidFill>
              </a:rPr>
            </a:br>
            <a:r>
              <a:rPr lang="en-US" altLang="en-US" sz="2400" b="1">
                <a:solidFill>
                  <a:srgbClr val="00B050"/>
                </a:solidFill>
              </a:rPr>
              <a:t>click</a:t>
            </a:r>
            <a:r>
              <a:rPr lang="en-US" altLang="en-US" sz="2400">
                <a:solidFill>
                  <a:srgbClr val="00B050"/>
                </a:solidFill>
              </a:rPr>
              <a:t> to start the </a:t>
            </a:r>
            <a:r>
              <a:rPr lang="en-US" altLang="en-US" sz="2400" b="1">
                <a:solidFill>
                  <a:srgbClr val="00B050"/>
                </a:solidFill>
              </a:rPr>
              <a:t>next Section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FAF980D4-9FE7-4A48-9CE0-B03EBFC37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2" y="3116980"/>
            <a:ext cx="99879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>
                <a:solidFill>
                  <a:srgbClr val="FFC000"/>
                </a:solidFill>
              </a:rPr>
              <a:t>If you need more examples and interactive practice,</a:t>
            </a:r>
            <a:br>
              <a:rPr lang="en-US" altLang="en-US" sz="2400">
                <a:solidFill>
                  <a:srgbClr val="FFC000"/>
                </a:solidFill>
              </a:rPr>
            </a:br>
            <a:r>
              <a:rPr lang="en-US" altLang="en-US" sz="2400">
                <a:solidFill>
                  <a:srgbClr val="FFC000"/>
                </a:solidFill>
              </a:rPr>
              <a:t>press </a:t>
            </a:r>
            <a:r>
              <a:rPr lang="en-US" altLang="en-US" sz="2400" b="1">
                <a:solidFill>
                  <a:srgbClr val="FFC000"/>
                </a:solidFill>
              </a:rPr>
              <a:t>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145AA3-138E-F040-BCA6-F2E25BC37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4205548"/>
            <a:ext cx="99879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/>
              <a:t>You might also find it helpful to look at:</a:t>
            </a:r>
            <a:endParaRPr lang="en-US" altLang="en-US" sz="2400" b="1">
              <a:solidFill>
                <a:srgbClr val="FF0000"/>
              </a:solidFill>
            </a:endParaRPr>
          </a:p>
          <a:p>
            <a:endParaRPr lang="en-US" altLang="en-US" sz="2400">
              <a:solidFill>
                <a:srgbClr val="FF0000"/>
              </a:solidFill>
            </a:endParaRPr>
          </a:p>
          <a:p>
            <a:pPr algn="ctr"/>
            <a:r>
              <a:rPr lang="en-US" altLang="en-US" sz="2400" b="1">
                <a:solidFill>
                  <a:srgbClr val="FF0000"/>
                </a:solidFill>
              </a:rPr>
              <a:t>Essential Information:</a:t>
            </a:r>
            <a:r>
              <a:rPr lang="en-US" altLang="en-US" sz="2400">
                <a:solidFill>
                  <a:srgbClr val="FF0000"/>
                </a:solidFill>
              </a:rPr>
              <a:t> press </a:t>
            </a:r>
            <a:r>
              <a:rPr lang="en-US" altLang="en-US" sz="2400" b="1">
                <a:solidFill>
                  <a:srgbClr val="FF0000"/>
                </a:solidFill>
              </a:rPr>
              <a:t>here</a:t>
            </a:r>
          </a:p>
          <a:p>
            <a:endParaRPr lang="en-US" altLang="en-US" sz="2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98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791744" y="0"/>
            <a:ext cx="705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/>
              <a:t>Rules for Indices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EDAD236-F217-4D9C-A0BB-95299C235848}"/>
              </a:ext>
            </a:extLst>
          </p:cNvPr>
          <p:cNvSpPr txBox="1"/>
          <p:nvPr/>
        </p:nvSpPr>
        <p:spPr>
          <a:xfrm>
            <a:off x="2447015" y="1163076"/>
            <a:ext cx="9464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There are four rules that should be used when working with indices: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6C936A-491A-4021-8529-7272685927F7}"/>
              </a:ext>
            </a:extLst>
          </p:cNvPr>
          <p:cNvSpPr/>
          <p:nvPr/>
        </p:nvSpPr>
        <p:spPr>
          <a:xfrm>
            <a:off x="3768617" y="1669542"/>
            <a:ext cx="52838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When  m and n  are positive integers,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8672BDE-1AA7-446C-871F-FD1ECBBCC680}"/>
                  </a:ext>
                </a:extLst>
              </p:cNvPr>
              <p:cNvSpPr/>
              <p:nvPr/>
            </p:nvSpPr>
            <p:spPr>
              <a:xfrm>
                <a:off x="2639616" y="2174152"/>
                <a:ext cx="6096000" cy="139025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GB" sz="2400"/>
                  <a:t>1.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GB" sz="2400"/>
                  <a:t>×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sz="240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lang="en-GB" sz="2400"/>
              </a:p>
              <a:p>
                <a:r>
                  <a:rPr lang="en-GB" sz="2400"/>
                  <a:t>2.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GB" sz="2400"/>
                  <a:t>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sz="2400"/>
                  <a:t>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sz="2400"/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40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sz="2400"/>
                  <a:t> </a:t>
                </a:r>
              </a:p>
              <a:p>
                <a:r>
                  <a:rPr lang="en-GB" sz="2400"/>
                  <a:t>3.	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/>
                  <a:t>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𝑚𝑛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8672BDE-1AA7-446C-871F-FD1ECBBCC6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9616" y="2174152"/>
                <a:ext cx="6096000" cy="1390252"/>
              </a:xfrm>
              <a:prstGeom prst="rect">
                <a:avLst/>
              </a:prstGeom>
              <a:blipFill>
                <a:blip r:embed="rId4"/>
                <a:stretch>
                  <a:fillRect l="-1500" t="-4825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8A47CBBA-B6B2-4387-84F9-3396A483AD84}"/>
              </a:ext>
            </a:extLst>
          </p:cNvPr>
          <p:cNvSpPr txBox="1"/>
          <p:nvPr/>
        </p:nvSpPr>
        <p:spPr>
          <a:xfrm>
            <a:off x="3800555" y="3050907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/>
              <a:t>n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38815B-F20A-43BA-AB43-8C4DAFDDCC78}"/>
              </a:ext>
            </a:extLst>
          </p:cNvPr>
          <p:cNvSpPr txBox="1"/>
          <p:nvPr/>
        </p:nvSpPr>
        <p:spPr>
          <a:xfrm>
            <a:off x="2526199" y="3652478"/>
            <a:ext cx="1792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Examples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98B6390-3F1E-4965-BA0F-7F6259A6DB3A}"/>
                  </a:ext>
                </a:extLst>
              </p:cNvPr>
              <p:cNvSpPr txBox="1"/>
              <p:nvPr/>
            </p:nvSpPr>
            <p:spPr>
              <a:xfrm>
                <a:off x="2514541" y="4189054"/>
                <a:ext cx="14300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2400"/>
                  <a:t>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  <m:sup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/>
                  <a:t> =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98B6390-3F1E-4965-BA0F-7F6259A6DB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541" y="4189054"/>
                <a:ext cx="1430030" cy="461665"/>
              </a:xfrm>
              <a:prstGeom prst="rect">
                <a:avLst/>
              </a:prstGeom>
              <a:blipFill>
                <a:blip r:embed="rId5"/>
                <a:stretch>
                  <a:fillRect t="-9211" r="-1277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4FE6C0E-9A30-4E6A-915C-74D6AA5F7A54}"/>
                  </a:ext>
                </a:extLst>
              </p:cNvPr>
              <p:cNvSpPr/>
              <p:nvPr/>
            </p:nvSpPr>
            <p:spPr>
              <a:xfrm>
                <a:off x="2592143" y="4774676"/>
                <a:ext cx="143917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GB" sz="2400" dirty="0">
                        <a:latin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  <m:sup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/>
                  <a:t> =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4FE6C0E-9A30-4E6A-915C-74D6AA5F7A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2143" y="4774676"/>
                <a:ext cx="1439177" cy="461665"/>
              </a:xfrm>
              <a:prstGeom prst="rect">
                <a:avLst/>
              </a:prstGeom>
              <a:blipFill>
                <a:blip r:embed="rId6"/>
                <a:stretch>
                  <a:fillRect l="-847" t="-9211" r="-5932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6756427-D1E3-4FBD-AA8F-D8D1E30A6DEF}"/>
                  </a:ext>
                </a:extLst>
              </p:cNvPr>
              <p:cNvSpPr txBox="1"/>
              <p:nvPr/>
            </p:nvSpPr>
            <p:spPr>
              <a:xfrm>
                <a:off x="2823422" y="5374775"/>
                <a:ext cx="161279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(2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2400"/>
                  <a:t>)   =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6756427-D1E3-4FBD-AA8F-D8D1E30A6D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3422" y="5374775"/>
                <a:ext cx="1612794" cy="461665"/>
              </a:xfrm>
              <a:prstGeom prst="rect">
                <a:avLst/>
              </a:prstGeom>
              <a:blipFill>
                <a:blip r:embed="rId7"/>
                <a:stretch>
                  <a:fillRect l="-3019" t="-933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00A957DC-6D1D-4348-9F59-E41390246C2F}"/>
              </a:ext>
            </a:extLst>
          </p:cNvPr>
          <p:cNvSpPr txBox="1"/>
          <p:nvPr/>
        </p:nvSpPr>
        <p:spPr>
          <a:xfrm>
            <a:off x="3393907" y="5227695"/>
            <a:ext cx="55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8F4EFB0-ABCD-49D7-A13E-FDD5B24266ED}"/>
                  </a:ext>
                </a:extLst>
              </p:cNvPr>
              <p:cNvSpPr txBox="1"/>
              <p:nvPr/>
            </p:nvSpPr>
            <p:spPr>
              <a:xfrm>
                <a:off x="4213662" y="4103976"/>
                <a:ext cx="65628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>
                    <a:solidFill>
                      <a:srgbClr val="FF0000"/>
                    </a:solidFill>
                  </a:rPr>
                  <a:t>(2 x 2 x 2 x 2 x 2 x 2 x 2 ) x (2 x 2 x 2)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24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8F4EFB0-ABCD-49D7-A13E-FDD5B24266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662" y="4103976"/>
                <a:ext cx="6562858" cy="461665"/>
              </a:xfrm>
              <a:prstGeom prst="rect">
                <a:avLst/>
              </a:prstGeom>
              <a:blipFill>
                <a:blip r:embed="rId8"/>
                <a:stretch>
                  <a:fillRect l="-1393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0C9AA58-B7A8-45DB-AFB9-E51C6CDC829C}"/>
                  </a:ext>
                </a:extLst>
              </p:cNvPr>
              <p:cNvSpPr txBox="1"/>
              <p:nvPr/>
            </p:nvSpPr>
            <p:spPr>
              <a:xfrm>
                <a:off x="4352713" y="4654291"/>
                <a:ext cx="6274826" cy="7024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srgbClr val="FF0000"/>
                            </a:solidFill>
                          </a:rPr>
                          <m:t>2 </m:t>
                        </m:r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srgbClr val="FF0000"/>
                            </a:solidFill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srgbClr val="FF0000"/>
                            </a:solidFill>
                          </a:rPr>
                          <m:t> 2 </m:t>
                        </m:r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srgbClr val="FF0000"/>
                            </a:solidFill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srgbClr val="FF0000"/>
                            </a:solidFill>
                          </a:rPr>
                          <m:t> 2 </m:t>
                        </m:r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srgbClr val="FF0000"/>
                            </a:solidFill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srgbClr val="FF0000"/>
                            </a:solidFill>
                          </a:rPr>
                          <m:t> 2 </m:t>
                        </m:r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srgbClr val="FF0000"/>
                            </a:solidFill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srgbClr val="FF0000"/>
                            </a:solidFill>
                          </a:rPr>
                          <m:t> 2 </m:t>
                        </m:r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srgbClr val="FF0000"/>
                            </a:solidFill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srgbClr val="FF0000"/>
                            </a:solidFill>
                          </a:rPr>
                          <m:t> 2 </m:t>
                        </m:r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srgbClr val="FF0000"/>
                            </a:solidFill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srgbClr val="FF0000"/>
                            </a:solidFill>
                          </a:rPr>
                          <m:t> 2 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srgbClr val="FF0000"/>
                            </a:solidFill>
                          </a:rPr>
                          <m:t>2 </m:t>
                        </m:r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srgbClr val="FF0000"/>
                            </a:solidFill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srgbClr val="FF0000"/>
                            </a:solidFill>
                          </a:rPr>
                          <m:t> 2 </m:t>
                        </m:r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srgbClr val="FF0000"/>
                            </a:solidFill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srgbClr val="FF0000"/>
                            </a:solidFill>
                          </a:rPr>
                          <m:t> 2</m:t>
                        </m:r>
                      </m:den>
                    </m:f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 = 2 x 2 x 2 x 2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4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0C9AA58-B7A8-45DB-AFB9-E51C6CDC82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713" y="4654291"/>
                <a:ext cx="6274826" cy="702436"/>
              </a:xfrm>
              <a:prstGeom prst="rect">
                <a:avLst/>
              </a:prstGeom>
              <a:blipFill>
                <a:blip r:embed="rId9"/>
                <a:stretch>
                  <a:fillRect b="-60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1745E34-C498-49A6-996C-9F83C867F2E0}"/>
                  </a:ext>
                </a:extLst>
              </p:cNvPr>
              <p:cNvSpPr/>
              <p:nvPr/>
            </p:nvSpPr>
            <p:spPr>
              <a:xfrm>
                <a:off x="4284606" y="5405580"/>
                <a:ext cx="36227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GB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GB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srgbClr val="FF0000"/>
                            </a:solidFill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srgbClr val="FF0000"/>
                            </a:solidFill>
                          </a:rPr>
                          <m:t> 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  <m:sup>
                        <m:r>
                          <a:rPr lang="en-GB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7+7+7</m:t>
                        </m:r>
                      </m:sup>
                    </m:sSup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sup>
                    </m:sSup>
                  </m:oMath>
                </a14:m>
                <a:r>
                  <a:rPr lang="en-GB" sz="2400"/>
                  <a:t> </a:t>
                </a: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1745E34-C498-49A6-996C-9F83C867F2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606" y="5405580"/>
                <a:ext cx="3622787" cy="461665"/>
              </a:xfrm>
              <a:prstGeom prst="rect">
                <a:avLst/>
              </a:prstGeom>
              <a:blipFill>
                <a:blip r:embed="rId10"/>
                <a:stretch>
                  <a:fillRect l="-505" t="-933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421B57A-73BE-4B12-AEBE-39CBF0CC9E21}"/>
                  </a:ext>
                </a:extLst>
              </p:cNvPr>
              <p:cNvSpPr txBox="1"/>
              <p:nvPr/>
            </p:nvSpPr>
            <p:spPr>
              <a:xfrm>
                <a:off x="7490126" y="2512989"/>
                <a:ext cx="3933205" cy="6515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/>
                  <a:t>4. Using rule 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40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GB" sz="2400"/>
                  <a:t>= 1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421B57A-73BE-4B12-AEBE-39CBF0CC9E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0126" y="2512989"/>
                <a:ext cx="3933205" cy="651589"/>
              </a:xfrm>
              <a:prstGeom prst="rect">
                <a:avLst/>
              </a:prstGeom>
              <a:blipFill>
                <a:blip r:embed="rId11"/>
                <a:stretch>
                  <a:fillRect l="-2481" b="-74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DAD81F1-BA50-4BA7-A19F-B9BDC6D86D2B}"/>
                  </a:ext>
                </a:extLst>
              </p:cNvPr>
              <p:cNvSpPr txBox="1"/>
              <p:nvPr/>
            </p:nvSpPr>
            <p:spPr>
              <a:xfrm>
                <a:off x="3269779" y="5910775"/>
                <a:ext cx="720080" cy="666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400"/>
                  <a:t> =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DAD81F1-BA50-4BA7-A19F-B9BDC6D86D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9779" y="5910775"/>
                <a:ext cx="720080" cy="666401"/>
              </a:xfrm>
              <a:prstGeom prst="rect">
                <a:avLst/>
              </a:prstGeom>
              <a:blipFill>
                <a:blip r:embed="rId12"/>
                <a:stretch>
                  <a:fillRect r="-9244" b="-82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BC92DDD-E869-4EBC-AE14-B2404DE33465}"/>
                  </a:ext>
                </a:extLst>
              </p:cNvPr>
              <p:cNvSpPr txBox="1"/>
              <p:nvPr/>
            </p:nvSpPr>
            <p:spPr>
              <a:xfrm>
                <a:off x="4269290" y="5903278"/>
                <a:ext cx="3034466" cy="7024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srgbClr val="FF0000"/>
                            </a:solidFill>
                          </a:rPr>
                          <m:t>2 </m:t>
                        </m:r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srgbClr val="FF0000"/>
                            </a:solidFill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srgbClr val="FF0000"/>
                            </a:solidFill>
                          </a:rPr>
                          <m:t> 2 </m:t>
                        </m:r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srgbClr val="FF0000"/>
                            </a:solidFill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srgbClr val="FF0000"/>
                            </a:solidFill>
                          </a:rPr>
                          <m:t> 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srgbClr val="FF0000"/>
                            </a:solidFill>
                          </a:rPr>
                          <m:t>2 </m:t>
                        </m:r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srgbClr val="FF0000"/>
                            </a:solidFill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srgbClr val="FF0000"/>
                            </a:solidFill>
                          </a:rPr>
                          <m:t> 2 </m:t>
                        </m:r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srgbClr val="FF0000"/>
                            </a:solidFill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GB" sz="2400" dirty="0">
                            <a:solidFill>
                              <a:srgbClr val="FF0000"/>
                            </a:solidFill>
                          </a:rPr>
                          <m:t> 2</m:t>
                        </m:r>
                      </m:den>
                    </m:f>
                  </m:oMath>
                </a14:m>
                <a:r>
                  <a:rPr lang="en-GB" sz="2400"/>
                  <a:t> </a:t>
                </a:r>
                <a:r>
                  <a:rPr lang="en-GB" sz="240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0 </m:t>
                        </m:r>
                      </m:sup>
                    </m:sSup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= 1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BC92DDD-E869-4EBC-AE14-B2404DE334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9290" y="5903278"/>
                <a:ext cx="3034466" cy="702436"/>
              </a:xfrm>
              <a:prstGeom prst="rect">
                <a:avLst/>
              </a:prstGeom>
              <a:blipFill>
                <a:blip r:embed="rId13"/>
                <a:stretch>
                  <a:fillRect b="-60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18161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503712" y="0"/>
            <a:ext cx="74888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/>
              <a:t>Title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EDAD236-F217-4D9C-A0BB-95299C235848}"/>
              </a:ext>
            </a:extLst>
          </p:cNvPr>
          <p:cNvSpPr txBox="1"/>
          <p:nvPr/>
        </p:nvSpPr>
        <p:spPr>
          <a:xfrm>
            <a:off x="2855640" y="1844824"/>
            <a:ext cx="84249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endParaRPr lang="en-GB" sz="2400"/>
          </a:p>
          <a:p>
            <a:pPr marL="457200" indent="-457200">
              <a:buAutoNum type="arabicPeriod"/>
            </a:pPr>
            <a:endParaRPr lang="en-GB" sz="2400"/>
          </a:p>
          <a:p>
            <a:pPr marL="457200" indent="-457200">
              <a:buAutoNum type="arabicPeriod"/>
            </a:pPr>
            <a:endParaRPr lang="en-GB"/>
          </a:p>
          <a:p>
            <a:pPr marL="457200" indent="-457200">
              <a:buAutoNum type="arabicPeriod"/>
            </a:pP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30F6422-C489-44D3-B690-8E7AD3D26CA1}"/>
              </a:ext>
            </a:extLst>
          </p:cNvPr>
          <p:cNvSpPr/>
          <p:nvPr/>
        </p:nvSpPr>
        <p:spPr>
          <a:xfrm>
            <a:off x="2639616" y="1160784"/>
            <a:ext cx="90524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The following unit of work is divided into the following  5 sections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6614D0-3EC8-4E5D-A1A3-E9EF9FB80C0A}"/>
              </a:ext>
            </a:extLst>
          </p:cNvPr>
          <p:cNvSpPr txBox="1"/>
          <p:nvPr/>
        </p:nvSpPr>
        <p:spPr>
          <a:xfrm>
            <a:off x="3359696" y="2147105"/>
            <a:ext cx="8064896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AutoNum type="arabicPeriod"/>
            </a:pPr>
            <a:r>
              <a:rPr lang="en-GB" sz="2400" dirty="0">
                <a:latin typeface="Arial"/>
                <a:ea typeface="ＭＳ Ｐゴシック"/>
                <a:cs typeface="Arial"/>
              </a:rPr>
              <a:t>BIDMAS</a:t>
            </a:r>
            <a:endParaRPr lang="en-GB" sz="2400" dirty="0"/>
          </a:p>
          <a:p>
            <a:pPr marL="457200" indent="-457200">
              <a:buAutoNum type="arabicPeriod"/>
            </a:pPr>
            <a:endParaRPr lang="en-GB" sz="2400"/>
          </a:p>
          <a:p>
            <a:pPr marL="457200" indent="-457200">
              <a:buAutoNum type="arabicPeriod"/>
            </a:pPr>
            <a:r>
              <a:rPr lang="en-GB" sz="2400" dirty="0">
                <a:latin typeface="Arial"/>
                <a:ea typeface="ＭＳ Ｐゴシック"/>
                <a:cs typeface="Arial"/>
              </a:rPr>
              <a:t>Division Methods for Whole Numbers and Decimals</a:t>
            </a:r>
          </a:p>
          <a:p>
            <a:pPr marL="457200" indent="-457200">
              <a:buAutoNum type="arabicPeriod"/>
            </a:pPr>
            <a:endParaRPr lang="en-GB" sz="2400"/>
          </a:p>
          <a:p>
            <a:pPr marL="457200" indent="-457200">
              <a:buAutoNum type="arabicPeriod"/>
            </a:pPr>
            <a:r>
              <a:rPr lang="en-GB" sz="2400" dirty="0">
                <a:latin typeface="Arial"/>
                <a:ea typeface="ＭＳ Ｐゴシック"/>
                <a:cs typeface="Arial"/>
              </a:rPr>
              <a:t>Index Notation</a:t>
            </a:r>
          </a:p>
          <a:p>
            <a:pPr marL="457200" indent="-457200">
              <a:buAutoNum type="arabicPeriod"/>
            </a:pPr>
            <a:endParaRPr lang="en-GB" sz="2400"/>
          </a:p>
          <a:p>
            <a:pPr marL="457200" indent="-457200">
              <a:buAutoNum type="arabicPeriod"/>
            </a:pPr>
            <a:r>
              <a:rPr lang="en-GB" sz="2400" dirty="0">
                <a:latin typeface="Arial"/>
                <a:ea typeface="ＭＳ Ｐゴシック"/>
                <a:cs typeface="Arial"/>
              </a:rPr>
              <a:t>Rules of Indices for Multiplication and Division</a:t>
            </a:r>
          </a:p>
          <a:p>
            <a:pPr marL="457200" indent="-457200">
              <a:buAutoNum type="arabicPeriod"/>
            </a:pPr>
            <a:endParaRPr lang="en-GB" sz="2400"/>
          </a:p>
          <a:p>
            <a:pPr marL="457200" indent="-457200">
              <a:buAutoNum type="arabicPeriod"/>
            </a:pPr>
            <a:r>
              <a:rPr lang="en-GB" sz="2400" dirty="0">
                <a:latin typeface="Arial"/>
                <a:ea typeface="ＭＳ Ｐゴシック"/>
                <a:cs typeface="Arial"/>
              </a:rPr>
              <a:t>Standard Form</a:t>
            </a:r>
          </a:p>
        </p:txBody>
      </p:sp>
    </p:spTree>
    <p:extLst>
      <p:ext uri="{BB962C8B-B14F-4D97-AF65-F5344CB8AC3E}">
        <p14:creationId xmlns:p14="http://schemas.microsoft.com/office/powerpoint/2010/main" val="15992838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791744" y="0"/>
            <a:ext cx="705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/>
              <a:t>Skill Check: Rules for Indices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EDAD236-F217-4D9C-A0BB-95299C235848}"/>
              </a:ext>
            </a:extLst>
          </p:cNvPr>
          <p:cNvSpPr txBox="1"/>
          <p:nvPr/>
        </p:nvSpPr>
        <p:spPr>
          <a:xfrm>
            <a:off x="5745953" y="3219574"/>
            <a:ext cx="84249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endParaRPr lang="en-GB" sz="2400"/>
          </a:p>
          <a:p>
            <a:pPr marL="457200" indent="-457200">
              <a:buAutoNum type="arabicPeriod"/>
            </a:pPr>
            <a:endParaRPr lang="en-GB" sz="2400"/>
          </a:p>
          <a:p>
            <a:pPr marL="457200" indent="-457200">
              <a:buAutoNum type="arabicPeriod"/>
            </a:pPr>
            <a:endParaRPr lang="en-GB"/>
          </a:p>
          <a:p>
            <a:pPr marL="457200" indent="-457200">
              <a:buAutoNum type="arabicPeriod"/>
            </a:pPr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29E845-8030-462C-8C8D-5523AE862287}"/>
              </a:ext>
            </a:extLst>
          </p:cNvPr>
          <p:cNvSpPr txBox="1"/>
          <p:nvPr/>
        </p:nvSpPr>
        <p:spPr>
          <a:xfrm>
            <a:off x="2351584" y="718640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Exercises</a:t>
            </a:r>
          </a:p>
          <a:p>
            <a:r>
              <a:rPr lang="en-GB" sz="2400" dirty="0"/>
              <a:t>1. Copy each of the following statements and fill in the missing numbers: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FF22E5-3EC0-4B6B-8050-63C1D0DC5B3D}"/>
              </a:ext>
            </a:extLst>
          </p:cNvPr>
          <p:cNvSpPr/>
          <p:nvPr/>
        </p:nvSpPr>
        <p:spPr>
          <a:xfrm>
            <a:off x="2400744" y="3861048"/>
            <a:ext cx="9840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/>
              <a:t>2. Copy each of the following statements and fill in the missing numbers: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344B6A9-43EC-4E79-972D-F4731CFDCD59}"/>
                  </a:ext>
                </a:extLst>
              </p:cNvPr>
              <p:cNvSpPr txBox="1"/>
              <p:nvPr/>
            </p:nvSpPr>
            <p:spPr>
              <a:xfrm>
                <a:off x="2673904" y="1942195"/>
                <a:ext cx="16561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/>
                  <a:t>(a)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/>
                  <a:t>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 2</m:t>
                        </m:r>
                      </m:e>
                      <m:sup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2400"/>
                  <a:t>=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344B6A9-43EC-4E79-972D-F4731CFDCD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904" y="1942195"/>
                <a:ext cx="1656184" cy="461665"/>
              </a:xfrm>
              <a:prstGeom prst="rect">
                <a:avLst/>
              </a:prstGeom>
              <a:blipFill>
                <a:blip r:embed="rId4"/>
                <a:stretch>
                  <a:fillRect l="-5904" t="-9333" r="-11070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189B46E-C043-4C25-A113-B14615FDCEF8}"/>
                  </a:ext>
                </a:extLst>
              </p:cNvPr>
              <p:cNvSpPr/>
              <p:nvPr/>
            </p:nvSpPr>
            <p:spPr>
              <a:xfrm>
                <a:off x="2673904" y="2504142"/>
                <a:ext cx="1842043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400"/>
                  <a:t>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400"/>
                  <a:t> =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189B46E-C043-4C25-A113-B14615FDCE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904" y="2504142"/>
                <a:ext cx="1842043" cy="465833"/>
              </a:xfrm>
              <a:prstGeom prst="rect">
                <a:avLst/>
              </a:prstGeom>
              <a:blipFill>
                <a:blip r:embed="rId5"/>
                <a:stretch>
                  <a:fillRect l="-5298" t="-9211" r="-4305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21F9C17D-288C-4C1F-8B61-C2B15625C57D}"/>
                  </a:ext>
                </a:extLst>
              </p:cNvPr>
              <p:cNvSpPr/>
              <p:nvPr/>
            </p:nvSpPr>
            <p:spPr>
              <a:xfrm>
                <a:off x="2664758" y="3137622"/>
                <a:ext cx="179824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GB" sz="2400" dirty="0">
                        <a:latin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400"/>
                  <a:t>=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21F9C17D-288C-4C1F-8B61-C2B15625C5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4758" y="3137622"/>
                <a:ext cx="1798249" cy="461665"/>
              </a:xfrm>
              <a:prstGeom prst="rect">
                <a:avLst/>
              </a:prstGeom>
              <a:blipFill>
                <a:blip r:embed="rId6"/>
                <a:stretch>
                  <a:fillRect l="-5085" t="-9333" r="-4407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B531136-C506-4569-99E6-0F8DD274DF6A}"/>
                  </a:ext>
                </a:extLst>
              </p:cNvPr>
              <p:cNvSpPr txBox="1"/>
              <p:nvPr/>
            </p:nvSpPr>
            <p:spPr>
              <a:xfrm>
                <a:off x="8780893" y="1755891"/>
                <a:ext cx="1177528" cy="6682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/>
                  <a:t>(g)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/>
                  <a:t>=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B531136-C506-4569-99E6-0F8DD274DF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0893" y="1755891"/>
                <a:ext cx="1177528" cy="668260"/>
              </a:xfrm>
              <a:prstGeom prst="rect">
                <a:avLst/>
              </a:prstGeom>
              <a:blipFill>
                <a:blip r:embed="rId7"/>
                <a:stretch>
                  <a:fillRect l="-7732" r="-4124"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36A3F68C-3AE1-4862-B146-C7B8B9027714}"/>
                  </a:ext>
                </a:extLst>
              </p:cNvPr>
              <p:cNvSpPr/>
              <p:nvPr/>
            </p:nvSpPr>
            <p:spPr>
              <a:xfrm>
                <a:off x="8845624" y="3018730"/>
                <a:ext cx="1615507" cy="6723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</a:t>
                </a:r>
                <a:r>
                  <a:rPr lang="en-GB" sz="2400" err="1"/>
                  <a:t>i</a:t>
                </a:r>
                <a:r>
                  <a:rPr lang="en-GB" sz="2400"/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  <m:sSup>
                          <m:sSup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GB" sz="2400" b="0" i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GB" sz="2400"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 2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400"/>
                  <a:t> = </a:t>
                </a: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36A3F68C-3AE1-4862-B146-C7B8B90277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5624" y="3018730"/>
                <a:ext cx="1615507" cy="672300"/>
              </a:xfrm>
              <a:prstGeom prst="rect">
                <a:avLst/>
              </a:prstGeom>
              <a:blipFill>
                <a:blip r:embed="rId8"/>
                <a:stretch>
                  <a:fillRect l="-5660" r="-4906" b="-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1F75E264-E63C-48DC-BCD9-47F809E4ADE7}"/>
              </a:ext>
            </a:extLst>
          </p:cNvPr>
          <p:cNvSpPr txBox="1"/>
          <p:nvPr/>
        </p:nvSpPr>
        <p:spPr>
          <a:xfrm>
            <a:off x="6592204" y="3054711"/>
            <a:ext cx="55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/>
              <a:t>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87DB1A-692E-4F67-B82A-1A27B053C184}"/>
              </a:ext>
            </a:extLst>
          </p:cNvPr>
          <p:cNvSpPr txBox="1"/>
          <p:nvPr/>
        </p:nvSpPr>
        <p:spPr>
          <a:xfrm>
            <a:off x="6623517" y="2450876"/>
            <a:ext cx="550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/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B9DCA3C-25D2-4784-8ABC-9839220522AE}"/>
                  </a:ext>
                </a:extLst>
              </p:cNvPr>
              <p:cNvSpPr/>
              <p:nvPr/>
            </p:nvSpPr>
            <p:spPr>
              <a:xfrm>
                <a:off x="5608469" y="3118036"/>
                <a:ext cx="166314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GB" sz="2400" b="0" i="0" smtClean="0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</m:d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(2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/>
                  <a:t>)   = 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B9DCA3C-25D2-4784-8ABC-9839220522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8469" y="3118036"/>
                <a:ext cx="1663148" cy="461665"/>
              </a:xfrm>
              <a:prstGeom prst="rect">
                <a:avLst/>
              </a:prstGeom>
              <a:blipFill>
                <a:blip r:embed="rId9"/>
                <a:stretch>
                  <a:fillRect t="-9211" r="-4762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F696722-6A26-4D31-B371-738099F7AE60}"/>
                  </a:ext>
                </a:extLst>
              </p:cNvPr>
              <p:cNvSpPr/>
              <p:nvPr/>
            </p:nvSpPr>
            <p:spPr>
              <a:xfrm>
                <a:off x="2757565" y="4692045"/>
                <a:ext cx="186025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/>
                  <a:t>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/>
                  <a:t> = </a:t>
                </a: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F696722-6A26-4D31-B371-738099F7AE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565" y="4692045"/>
                <a:ext cx="1860253" cy="461665"/>
              </a:xfrm>
              <a:prstGeom prst="rect">
                <a:avLst/>
              </a:prstGeom>
              <a:blipFill>
                <a:blip r:embed="rId10"/>
                <a:stretch>
                  <a:fillRect l="-4902" t="-9333" r="-3922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8EE2458-70F3-4465-B003-330B3728C397}"/>
                  </a:ext>
                </a:extLst>
              </p:cNvPr>
              <p:cNvSpPr/>
              <p:nvPr/>
            </p:nvSpPr>
            <p:spPr>
              <a:xfrm>
                <a:off x="5726175" y="4660517"/>
                <a:ext cx="177016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400"/>
                  <a:t>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400"/>
                  <a:t>= </a:t>
                </a: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8EE2458-70F3-4465-B003-330B3728C3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6175" y="4660517"/>
                <a:ext cx="1770165" cy="461665"/>
              </a:xfrm>
              <a:prstGeom prst="rect">
                <a:avLst/>
              </a:prstGeom>
              <a:blipFill>
                <a:blip r:embed="rId11"/>
                <a:stretch>
                  <a:fillRect l="-5155" t="-933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B1615CD-5117-4176-A212-CE37A76AAE3B}"/>
                  </a:ext>
                </a:extLst>
              </p:cNvPr>
              <p:cNvSpPr/>
              <p:nvPr/>
            </p:nvSpPr>
            <p:spPr>
              <a:xfrm>
                <a:off x="2779312" y="5249678"/>
                <a:ext cx="179613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)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GB" sz="2400" dirty="0">
                        <a:latin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/>
                  <a:t>=</a:t>
                </a: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B1615CD-5117-4176-A212-CE37A76AAE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312" y="5249678"/>
                <a:ext cx="1796133" cy="461665"/>
              </a:xfrm>
              <a:prstGeom prst="rect">
                <a:avLst/>
              </a:prstGeom>
              <a:blipFill>
                <a:blip r:embed="rId12"/>
                <a:stretch>
                  <a:fillRect l="-3051" t="-9211" r="-3729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B0F1BCE-7773-4541-B9FE-0A3A8ECD30C8}"/>
                  </a:ext>
                </a:extLst>
              </p:cNvPr>
              <p:cNvSpPr/>
              <p:nvPr/>
            </p:nvSpPr>
            <p:spPr>
              <a:xfrm>
                <a:off x="2796063" y="5803832"/>
                <a:ext cx="171296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GB" sz="2400" b="0" i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</m:d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/>
                  <a:t>)   = 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B0F1BCE-7773-4541-B9FE-0A3A8ECD30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6063" y="5803832"/>
                <a:ext cx="1712969" cy="461665"/>
              </a:xfrm>
              <a:prstGeom prst="rect">
                <a:avLst/>
              </a:prstGeom>
              <a:blipFill>
                <a:blip r:embed="rId13"/>
                <a:stretch>
                  <a:fillRect t="-9211" r="-4270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B707F18-E9E1-4AD6-9813-A72D4DC3607B}"/>
                  </a:ext>
                </a:extLst>
              </p:cNvPr>
              <p:cNvSpPr/>
              <p:nvPr/>
            </p:nvSpPr>
            <p:spPr>
              <a:xfrm>
                <a:off x="5726175" y="5219086"/>
                <a:ext cx="171502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GB" sz="2400" b="0" i="0" smtClean="0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</m:d>
                        <m:r>
                          <a:rPr lang="en-GB" sz="2400" i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/>
                  <a:t>)   = </a:t>
                </a: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B707F18-E9E1-4AD6-9813-A72D4DC360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6175" y="5219086"/>
                <a:ext cx="1715021" cy="461665"/>
              </a:xfrm>
              <a:prstGeom prst="rect">
                <a:avLst/>
              </a:prstGeom>
              <a:blipFill>
                <a:blip r:embed="rId14"/>
                <a:stretch>
                  <a:fillRect t="-9211" r="-4610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id="{0F8E1D4B-5848-44E1-99F9-42DA1D1E67DE}"/>
              </a:ext>
            </a:extLst>
          </p:cNvPr>
          <p:cNvSpPr/>
          <p:nvPr/>
        </p:nvSpPr>
        <p:spPr>
          <a:xfrm>
            <a:off x="7824192" y="5889114"/>
            <a:ext cx="2551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9A5855A-498C-45B4-801E-A073C3B4DD9B}"/>
                  </a:ext>
                </a:extLst>
              </p:cNvPr>
              <p:cNvSpPr/>
              <p:nvPr/>
            </p:nvSpPr>
            <p:spPr>
              <a:xfrm>
                <a:off x="5591110" y="1923542"/>
                <a:ext cx="16721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/>
                  <a:t>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400"/>
                  <a:t>=</a:t>
                </a: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9A5855A-498C-45B4-801E-A073C3B4DD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110" y="1923542"/>
                <a:ext cx="1672124" cy="461665"/>
              </a:xfrm>
              <a:prstGeom prst="rect">
                <a:avLst/>
              </a:prstGeom>
              <a:blipFill>
                <a:blip r:embed="rId15"/>
                <a:stretch>
                  <a:fillRect l="-5474" t="-9333" r="-4745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AA133AB-7706-4C59-8016-2CB3BDF76FA1}"/>
                  </a:ext>
                </a:extLst>
              </p:cNvPr>
              <p:cNvSpPr txBox="1"/>
              <p:nvPr/>
            </p:nvSpPr>
            <p:spPr>
              <a:xfrm>
                <a:off x="5591110" y="2476797"/>
                <a:ext cx="20782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/>
                  <a:t>(e)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/>
                  <a:t>)   =  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AA133AB-7706-4C59-8016-2CB3BDF76F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110" y="2476797"/>
                <a:ext cx="2078239" cy="461665"/>
              </a:xfrm>
              <a:prstGeom prst="rect">
                <a:avLst/>
              </a:prstGeom>
              <a:blipFill>
                <a:blip r:embed="rId16"/>
                <a:stretch>
                  <a:fillRect l="-4399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AD6DF28-8E7D-451F-BA0E-06D52B9E8930}"/>
                  </a:ext>
                </a:extLst>
              </p:cNvPr>
              <p:cNvSpPr/>
              <p:nvPr/>
            </p:nvSpPr>
            <p:spPr>
              <a:xfrm>
                <a:off x="8845624" y="2376449"/>
                <a:ext cx="1149930" cy="6643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(h)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/>
                  <a:t>=</a:t>
                </a: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AD6DF28-8E7D-451F-BA0E-06D52B9E89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5624" y="2376449"/>
                <a:ext cx="1149930" cy="664349"/>
              </a:xfrm>
              <a:prstGeom prst="rect">
                <a:avLst/>
              </a:prstGeom>
              <a:blipFill>
                <a:blip r:embed="rId17"/>
                <a:stretch>
                  <a:fillRect l="-7937" r="-7407" b="-82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5813151B-9E53-461B-84D4-8388555AB345}"/>
              </a:ext>
            </a:extLst>
          </p:cNvPr>
          <p:cNvSpPr txBox="1"/>
          <p:nvPr/>
        </p:nvSpPr>
        <p:spPr>
          <a:xfrm>
            <a:off x="3791744" y="5693146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/>
              <a:t>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E6505C6-ABC7-4C1B-B707-F519B0E79DEE}"/>
              </a:ext>
            </a:extLst>
          </p:cNvPr>
          <p:cNvSpPr/>
          <p:nvPr/>
        </p:nvSpPr>
        <p:spPr>
          <a:xfrm>
            <a:off x="6746913" y="5122182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D4FACFC-92F4-4849-8C03-6E34E9B13F84}"/>
                  </a:ext>
                </a:extLst>
              </p:cNvPr>
              <p:cNvSpPr/>
              <p:nvPr/>
            </p:nvSpPr>
            <p:spPr>
              <a:xfrm>
                <a:off x="5776061" y="5680751"/>
                <a:ext cx="1178592" cy="7089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(f)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/>
                  <a:t>=</a:t>
                </a: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D4FACFC-92F4-4849-8C03-6E34E9B13F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6061" y="5680751"/>
                <a:ext cx="1178592" cy="708977"/>
              </a:xfrm>
              <a:prstGeom prst="rect">
                <a:avLst/>
              </a:prstGeom>
              <a:blipFill>
                <a:blip r:embed="rId18"/>
                <a:stretch>
                  <a:fillRect l="-8290" r="-6736" b="-17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5261DBB1-D52F-4907-AF20-3FD4C2305671}"/>
                  </a:ext>
                </a:extLst>
              </p:cNvPr>
              <p:cNvSpPr/>
              <p:nvPr/>
            </p:nvSpPr>
            <p:spPr>
              <a:xfrm>
                <a:off x="8924457" y="4527869"/>
                <a:ext cx="1736181" cy="6683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(g)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GB" sz="2400"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GB" sz="2400"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400"/>
                  <a:t> = </a:t>
                </a: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5261DBB1-D52F-4907-AF20-3FD4C23056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4457" y="4527869"/>
                <a:ext cx="1736181" cy="668388"/>
              </a:xfrm>
              <a:prstGeom prst="rect">
                <a:avLst/>
              </a:prstGeom>
              <a:blipFill>
                <a:blip r:embed="rId19"/>
                <a:stretch>
                  <a:fillRect l="-5614" r="-4211" b="-82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0D7C5414-717A-46C2-A833-103754D391F5}"/>
                  </a:ext>
                </a:extLst>
              </p:cNvPr>
              <p:cNvSpPr/>
              <p:nvPr/>
            </p:nvSpPr>
            <p:spPr>
              <a:xfrm>
                <a:off x="8924457" y="5196257"/>
                <a:ext cx="1752018" cy="7145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(h)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GB" sz="2400"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</m:oMath>
                </a14:m>
                <a:r>
                  <a:rPr lang="en-GB" sz="2400"/>
                  <a:t> = </a:t>
                </a: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0D7C5414-717A-46C2-A833-103754D391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4457" y="5196257"/>
                <a:ext cx="1752018" cy="714555"/>
              </a:xfrm>
              <a:prstGeom prst="rect">
                <a:avLst/>
              </a:prstGeom>
              <a:blipFill>
                <a:blip r:embed="rId20"/>
                <a:stretch>
                  <a:fillRect l="-5575" r="-4530" b="-8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81EA400-9F1F-450C-A2C4-FF6E75251E4A}"/>
                  </a:ext>
                </a:extLst>
              </p:cNvPr>
              <p:cNvSpPr/>
              <p:nvPr/>
            </p:nvSpPr>
            <p:spPr>
              <a:xfrm>
                <a:off x="8967482" y="5862423"/>
                <a:ext cx="1643014" cy="6724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</a:t>
                </a:r>
                <a:r>
                  <a:rPr lang="en-GB" sz="2400" err="1"/>
                  <a:t>i</a:t>
                </a:r>
                <a:r>
                  <a:rPr lang="en-GB" sz="2400"/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GB" sz="2400"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GB" sz="2400"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400"/>
                  <a:t> = </a:t>
                </a: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81EA400-9F1F-450C-A2C4-FF6E75251E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7482" y="5862423"/>
                <a:ext cx="1643014" cy="672428"/>
              </a:xfrm>
              <a:prstGeom prst="rect">
                <a:avLst/>
              </a:prstGeom>
              <a:blipFill>
                <a:blip r:embed="rId21"/>
                <a:stretch>
                  <a:fillRect l="-5556" r="-4815" b="-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7FAC34F8-EA30-4717-A99E-9FCD3E4D0059}"/>
                  </a:ext>
                </a:extLst>
              </p:cNvPr>
              <p:cNvSpPr/>
              <p:nvPr/>
            </p:nvSpPr>
            <p:spPr>
              <a:xfrm>
                <a:off x="4463007" y="1862070"/>
                <a:ext cx="7053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7FAC34F8-EA30-4717-A99E-9FCD3E4D00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007" y="1862070"/>
                <a:ext cx="705386" cy="46166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0ED5AE7F-6557-4076-8B41-912015FC4B28}"/>
                  </a:ext>
                </a:extLst>
              </p:cNvPr>
              <p:cNvSpPr/>
              <p:nvPr/>
            </p:nvSpPr>
            <p:spPr>
              <a:xfrm>
                <a:off x="4440749" y="2460055"/>
                <a:ext cx="7053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sup>
                      </m:sSup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0ED5AE7F-6557-4076-8B41-912015FC4B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0749" y="2460055"/>
                <a:ext cx="705386" cy="46166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D26D130C-3939-4140-BFDD-5415EB53B13D}"/>
                  </a:ext>
                </a:extLst>
              </p:cNvPr>
              <p:cNvSpPr/>
              <p:nvPr/>
            </p:nvSpPr>
            <p:spPr>
              <a:xfrm>
                <a:off x="4430510" y="3094084"/>
                <a:ext cx="5821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D26D130C-3939-4140-BFDD-5415EB53B1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0510" y="3094084"/>
                <a:ext cx="582147" cy="46166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26FBE1D-A6BE-4950-9A3B-AA7319559D68}"/>
                  </a:ext>
                </a:extLst>
              </p:cNvPr>
              <p:cNvSpPr/>
              <p:nvPr/>
            </p:nvSpPr>
            <p:spPr>
              <a:xfrm>
                <a:off x="7230390" y="1873674"/>
                <a:ext cx="5821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26FBE1D-A6BE-4950-9A3B-AA7319559D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0390" y="1873674"/>
                <a:ext cx="582147" cy="461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DDA08E62-944C-4778-B9CC-E6CD91C597D7}"/>
                  </a:ext>
                </a:extLst>
              </p:cNvPr>
              <p:cNvSpPr/>
              <p:nvPr/>
            </p:nvSpPr>
            <p:spPr>
              <a:xfrm>
                <a:off x="7230390" y="2433659"/>
                <a:ext cx="7053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DDA08E62-944C-4778-B9CC-E6CD91C597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0390" y="2433659"/>
                <a:ext cx="705386" cy="461665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52FB57D5-E62A-49F1-9D66-A0A0F12D5AEB}"/>
                  </a:ext>
                </a:extLst>
              </p:cNvPr>
              <p:cNvSpPr/>
              <p:nvPr/>
            </p:nvSpPr>
            <p:spPr>
              <a:xfrm>
                <a:off x="7193643" y="3086860"/>
                <a:ext cx="7053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sup>
                      </m:sSup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52FB57D5-E62A-49F1-9D66-A0A0F12D5A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3643" y="3086860"/>
                <a:ext cx="705386" cy="461665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A9485C2F-35DE-4DB2-B7D6-5CAA2298AACA}"/>
                  </a:ext>
                </a:extLst>
              </p:cNvPr>
              <p:cNvSpPr/>
              <p:nvPr/>
            </p:nvSpPr>
            <p:spPr>
              <a:xfrm>
                <a:off x="9947909" y="1797523"/>
                <a:ext cx="5821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A9485C2F-35DE-4DB2-B7D6-5CAA2298AA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7909" y="1797523"/>
                <a:ext cx="582147" cy="46166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9653B69C-B3A1-4880-9C5F-7E41DC0BC593}"/>
                  </a:ext>
                </a:extLst>
              </p:cNvPr>
              <p:cNvSpPr/>
              <p:nvPr/>
            </p:nvSpPr>
            <p:spPr>
              <a:xfrm>
                <a:off x="9995554" y="2441580"/>
                <a:ext cx="582147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9653B69C-B3A1-4880-9C5F-7E41DC0BC5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5554" y="2441580"/>
                <a:ext cx="582147" cy="465833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670ECA6F-6131-4EFA-8AE6-6B68A268E0A2}"/>
                  </a:ext>
                </a:extLst>
              </p:cNvPr>
              <p:cNvSpPr/>
              <p:nvPr/>
            </p:nvSpPr>
            <p:spPr>
              <a:xfrm>
                <a:off x="4547842" y="4673367"/>
                <a:ext cx="591252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670ECA6F-6131-4EFA-8AE6-6B68A268E0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7842" y="4673367"/>
                <a:ext cx="591252" cy="465833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3D746B81-680A-4B53-8CA6-901266CD8A58}"/>
                  </a:ext>
                </a:extLst>
              </p:cNvPr>
              <p:cNvSpPr/>
              <p:nvPr/>
            </p:nvSpPr>
            <p:spPr>
              <a:xfrm>
                <a:off x="4489770" y="5236918"/>
                <a:ext cx="588687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3D746B81-680A-4B53-8CA6-901266CD8A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9770" y="5236918"/>
                <a:ext cx="588687" cy="465833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C5ED1F4C-C737-433C-A57B-EF9BBF11B982}"/>
                  </a:ext>
                </a:extLst>
              </p:cNvPr>
              <p:cNvSpPr/>
              <p:nvPr/>
            </p:nvSpPr>
            <p:spPr>
              <a:xfrm>
                <a:off x="4474839" y="5824630"/>
                <a:ext cx="71192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C5ED1F4C-C737-433C-A57B-EF9BBF11B9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4839" y="5824630"/>
                <a:ext cx="711926" cy="461665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B42EDD17-D7FC-470E-8F5E-C41932674882}"/>
                  </a:ext>
                </a:extLst>
              </p:cNvPr>
              <p:cNvSpPr/>
              <p:nvPr/>
            </p:nvSpPr>
            <p:spPr>
              <a:xfrm>
                <a:off x="7537393" y="4607687"/>
                <a:ext cx="71192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B42EDD17-D7FC-470E-8F5E-C419326748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7393" y="4607687"/>
                <a:ext cx="711926" cy="461665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3FCB220F-15C5-41C5-8FB9-4DC87F557F91}"/>
                  </a:ext>
                </a:extLst>
              </p:cNvPr>
              <p:cNvSpPr/>
              <p:nvPr/>
            </p:nvSpPr>
            <p:spPr>
              <a:xfrm>
                <a:off x="7357131" y="5201116"/>
                <a:ext cx="70615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</m:sup>
                      </m:sSup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3FCB220F-15C5-41C5-8FB9-4DC87F557F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7131" y="5201116"/>
                <a:ext cx="706155" cy="461665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0E3D8F88-BD09-4277-B588-DB62E2EFF847}"/>
                  </a:ext>
                </a:extLst>
              </p:cNvPr>
              <p:cNvSpPr/>
              <p:nvPr/>
            </p:nvSpPr>
            <p:spPr>
              <a:xfrm>
                <a:off x="6954653" y="5791072"/>
                <a:ext cx="5802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0E3D8F88-BD09-4277-B588-DB62E2EFF8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653" y="5791072"/>
                <a:ext cx="580222" cy="461665"/>
              </a:xfrm>
              <a:prstGeom prst="rect">
                <a:avLst/>
              </a:prstGeom>
              <a:blipFill>
                <a:blip r:embed="rId35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D220CEB4-D71D-4D3E-A098-0A9A4860FC9E}"/>
                  </a:ext>
                </a:extLst>
              </p:cNvPr>
              <p:cNvSpPr/>
              <p:nvPr/>
            </p:nvSpPr>
            <p:spPr>
              <a:xfrm>
                <a:off x="10572125" y="4601766"/>
                <a:ext cx="103483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x</a:t>
                </a:r>
                <a14:m>
                  <m:oMath xmlns:m="http://schemas.openxmlformats.org/officeDocument/2006/math">
                    <m:r>
                      <a:rPr lang="en-GB" sz="2400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GB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D220CEB4-D71D-4D3E-A098-0A9A4860FC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2125" y="4601766"/>
                <a:ext cx="1034835" cy="461665"/>
              </a:xfrm>
              <a:prstGeom prst="rect">
                <a:avLst/>
              </a:prstGeom>
              <a:blipFill>
                <a:blip r:embed="rId36"/>
                <a:stretch>
                  <a:fillRect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A2279A28-986F-4C07-9562-98B59CF9E001}"/>
                  </a:ext>
                </a:extLst>
              </p:cNvPr>
              <p:cNvSpPr/>
              <p:nvPr/>
            </p:nvSpPr>
            <p:spPr>
              <a:xfrm>
                <a:off x="10371288" y="3096041"/>
                <a:ext cx="9075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x 2</a:t>
                </a:r>
                <a:endParaRPr lang="en-GB" sz="2400"/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A2279A28-986F-4C07-9562-98B59CF9E0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1288" y="3096041"/>
                <a:ext cx="907556" cy="461665"/>
              </a:xfrm>
              <a:prstGeom prst="rect">
                <a:avLst/>
              </a:prstGeom>
              <a:blipFill>
                <a:blip r:embed="rId37"/>
                <a:stretch>
                  <a:fillRect l="-1342" t="-9211" r="-10067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3E92F457-F853-45B8-9CC8-7FDF33EE5B27}"/>
                  </a:ext>
                </a:extLst>
              </p:cNvPr>
              <p:cNvSpPr/>
              <p:nvPr/>
            </p:nvSpPr>
            <p:spPr>
              <a:xfrm>
                <a:off x="10553241" y="5289023"/>
                <a:ext cx="107260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x</a:t>
                </a:r>
                <a14:m>
                  <m:oMath xmlns:m="http://schemas.openxmlformats.org/officeDocument/2006/math">
                    <m:r>
                      <a:rPr lang="en-GB" sz="24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GB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3E92F457-F853-45B8-9CC8-7FDF33EE5B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3241" y="5289023"/>
                <a:ext cx="1072601" cy="461665"/>
              </a:xfrm>
              <a:prstGeom prst="rect">
                <a:avLst/>
              </a:prstGeom>
              <a:blipFill>
                <a:blip r:embed="rId38"/>
                <a:stretch>
                  <a:fillRect l="-4545" t="-933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53D9AA8F-548B-43E3-9A35-A0BC36801E8E}"/>
                  </a:ext>
                </a:extLst>
              </p:cNvPr>
              <p:cNvSpPr/>
              <p:nvPr/>
            </p:nvSpPr>
            <p:spPr>
              <a:xfrm>
                <a:off x="10585877" y="5953359"/>
                <a:ext cx="91666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x b</a:t>
                </a:r>
                <a:endParaRPr lang="en-GB" sz="2400"/>
              </a:p>
            </p:txBody>
          </p:sp>
        </mc:Choice>
        <mc:Fallback xmlns="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53D9AA8F-548B-43E3-9A35-A0BC36801E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5877" y="5953359"/>
                <a:ext cx="916661" cy="461665"/>
              </a:xfrm>
              <a:prstGeom prst="rect">
                <a:avLst/>
              </a:prstGeom>
              <a:blipFill>
                <a:blip r:embed="rId39"/>
                <a:stretch>
                  <a:fillRect t="-9333" r="-933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69345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0" grpId="0"/>
      <p:bldP spid="51" grpId="0"/>
      <p:bldP spid="5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BAE25951-20A9-42B7-9EDC-5E1BB80BC646}"/>
              </a:ext>
            </a:extLst>
          </p:cNvPr>
          <p:cNvSpPr/>
          <p:nvPr/>
        </p:nvSpPr>
        <p:spPr bwMode="auto">
          <a:xfrm>
            <a:off x="3935837" y="5935044"/>
            <a:ext cx="216024" cy="18976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791744" y="0"/>
            <a:ext cx="705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/>
              <a:t>Skill Check: Rules for Indices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EDAD236-F217-4D9C-A0BB-95299C235848}"/>
                  </a:ext>
                </a:extLst>
              </p:cNvPr>
              <p:cNvSpPr txBox="1"/>
              <p:nvPr/>
            </p:nvSpPr>
            <p:spPr>
              <a:xfrm>
                <a:off x="2424833" y="975581"/>
                <a:ext cx="8424936" cy="1231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eriod" startAt="3"/>
                </a:pPr>
                <a:r>
                  <a:rPr lang="en-GB" sz="2400"/>
                  <a:t>Explain why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40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GB" sz="2400"/>
              </a:p>
              <a:p>
                <a:pPr marL="457200" indent="-457200">
                  <a:buAutoNum type="arabicPeriod" startAt="3"/>
                </a:pPr>
                <a:endParaRPr lang="en-GB" sz="2400"/>
              </a:p>
              <a:p>
                <a:r>
                  <a:rPr lang="en-GB" sz="2400"/>
                  <a:t>4.	Calculate: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EDAD236-F217-4D9C-A0BB-95299C2358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833" y="975581"/>
                <a:ext cx="8424936" cy="1231940"/>
              </a:xfrm>
              <a:prstGeom prst="rect">
                <a:avLst/>
              </a:prstGeom>
              <a:blipFill>
                <a:blip r:embed="rId4"/>
                <a:stretch>
                  <a:fillRect l="-1158" t="-3465" b="-84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88BF6177-B1F5-453A-B220-251C48515A37}"/>
              </a:ext>
            </a:extLst>
          </p:cNvPr>
          <p:cNvSpPr/>
          <p:nvPr/>
        </p:nvSpPr>
        <p:spPr>
          <a:xfrm>
            <a:off x="2443387" y="3416300"/>
            <a:ext cx="89526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/>
              <a:t>5. Copy each of the following statements and fill in the missing numbers: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5F0939B-538E-48BC-8864-5ABFFDDA2407}"/>
                  </a:ext>
                </a:extLst>
              </p:cNvPr>
              <p:cNvSpPr txBox="1"/>
              <p:nvPr/>
            </p:nvSpPr>
            <p:spPr>
              <a:xfrm>
                <a:off x="2805553" y="2169040"/>
                <a:ext cx="29142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/>
                  <a:t>(a)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GB" sz="2400"/>
                  <a:t> =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5F0939B-538E-48BC-8864-5ABFFDDA24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5553" y="2169040"/>
                <a:ext cx="2914228" cy="461665"/>
              </a:xfrm>
              <a:prstGeom prst="rect">
                <a:avLst/>
              </a:prstGeom>
              <a:blipFill>
                <a:blip r:embed="rId5"/>
                <a:stretch>
                  <a:fillRect l="-3138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35BDE77-4C63-429F-BDA1-961471382283}"/>
                  </a:ext>
                </a:extLst>
              </p:cNvPr>
              <p:cNvSpPr/>
              <p:nvPr/>
            </p:nvSpPr>
            <p:spPr>
              <a:xfrm>
                <a:off x="2805553" y="2731577"/>
                <a:ext cx="196925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 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GB" sz="2400"/>
                  <a:t> =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35BDE77-4C63-429F-BDA1-9614713822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5553" y="2731577"/>
                <a:ext cx="1969257" cy="461665"/>
              </a:xfrm>
              <a:prstGeom prst="rect">
                <a:avLst/>
              </a:prstGeom>
              <a:blipFill>
                <a:blip r:embed="rId6"/>
                <a:stretch>
                  <a:fillRect l="-4644" t="-9211" r="-4025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E036A8D-F150-437A-AE04-CFC5C25D47BF}"/>
                  </a:ext>
                </a:extLst>
              </p:cNvPr>
              <p:cNvSpPr/>
              <p:nvPr/>
            </p:nvSpPr>
            <p:spPr>
              <a:xfrm>
                <a:off x="6472221" y="2188281"/>
                <a:ext cx="186929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GB" sz="2400"/>
                  <a:t> =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E036A8D-F150-437A-AE04-CFC5C25D47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2221" y="2188281"/>
                <a:ext cx="1869294" cy="461665"/>
              </a:xfrm>
              <a:prstGeom prst="rect">
                <a:avLst/>
              </a:prstGeom>
              <a:blipFill>
                <a:blip r:embed="rId7"/>
                <a:stretch>
                  <a:fillRect l="-5229" t="-9211" r="-4248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221154A-8062-449C-BF9D-14EE58B7E8E2}"/>
                  </a:ext>
                </a:extLst>
              </p:cNvPr>
              <p:cNvSpPr/>
              <p:nvPr/>
            </p:nvSpPr>
            <p:spPr>
              <a:xfrm>
                <a:off x="6460723" y="2657574"/>
                <a:ext cx="253716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GB" sz="2400"/>
                  <a:t>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221154A-8062-449C-BF9D-14EE58B7E8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0723" y="2657574"/>
                <a:ext cx="2537169" cy="461665"/>
              </a:xfrm>
              <a:prstGeom prst="rect">
                <a:avLst/>
              </a:prstGeom>
              <a:blipFill>
                <a:blip r:embed="rId8"/>
                <a:stretch>
                  <a:fillRect l="-3846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F4174EE-E584-40F0-ABBB-448015DD8F1C}"/>
                  </a:ext>
                </a:extLst>
              </p:cNvPr>
              <p:cNvSpPr/>
              <p:nvPr/>
            </p:nvSpPr>
            <p:spPr>
              <a:xfrm>
                <a:off x="2711624" y="4844532"/>
                <a:ext cx="2384179" cy="4932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GB" sz="2400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</m:d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4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400"/>
                  <a:t>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/>
                    </m:sSup>
                  </m:oMath>
                </a14:m>
                <a:r>
                  <a:rPr lang="en-GB" sz="240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F4174EE-E584-40F0-ABBB-448015DD8F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1624" y="4844532"/>
                <a:ext cx="2384179" cy="493277"/>
              </a:xfrm>
              <a:prstGeom prst="rect">
                <a:avLst/>
              </a:prstGeom>
              <a:blipFill>
                <a:blip r:embed="rId9"/>
                <a:stretch>
                  <a:fillRect t="-2469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526AA82-25D7-4DD2-8962-E36055E86E3D}"/>
                  </a:ext>
                </a:extLst>
              </p:cNvPr>
              <p:cNvSpPr/>
              <p:nvPr/>
            </p:nvSpPr>
            <p:spPr>
              <a:xfrm>
                <a:off x="2711624" y="4280586"/>
                <a:ext cx="2367571" cy="4932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)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400"/>
                  <a:t>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/>
                    </m:sSup>
                  </m:oMath>
                </a14:m>
                <a:r>
                  <a:rPr lang="en-GB" sz="240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526AA82-25D7-4DD2-8962-E36055E86E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1624" y="4280586"/>
                <a:ext cx="2367571" cy="493277"/>
              </a:xfrm>
              <a:prstGeom prst="rect">
                <a:avLst/>
              </a:prstGeom>
              <a:blipFill>
                <a:blip r:embed="rId10"/>
                <a:stretch>
                  <a:fillRect t="-2469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BA33AD1-ACA4-49B0-BF72-379BF8C9B90D}"/>
                  </a:ext>
                </a:extLst>
              </p:cNvPr>
              <p:cNvSpPr txBox="1"/>
              <p:nvPr/>
            </p:nvSpPr>
            <p:spPr>
              <a:xfrm>
                <a:off x="2733670" y="5271178"/>
                <a:ext cx="2126980" cy="668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/>
                  <a:t>(c)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/>
                        </m:sSup>
                      </m:den>
                    </m:f>
                  </m:oMath>
                </a14:m>
                <a:r>
                  <a:rPr lang="en-GB" sz="240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400"/>
                  <a:t>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BA33AD1-ACA4-49B0-BF72-379BF8C9B9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3670" y="5271178"/>
                <a:ext cx="2126980" cy="668388"/>
              </a:xfrm>
              <a:prstGeom prst="rect">
                <a:avLst/>
              </a:prstGeom>
              <a:blipFill>
                <a:blip r:embed="rId11"/>
                <a:stretch>
                  <a:fillRect l="-4298" b="-82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FF7D8A7-8A6E-4980-8629-352AA5A97FF0}"/>
                  </a:ext>
                </a:extLst>
              </p:cNvPr>
              <p:cNvSpPr/>
              <p:nvPr/>
            </p:nvSpPr>
            <p:spPr>
              <a:xfrm>
                <a:off x="7000546" y="4788417"/>
                <a:ext cx="2317429" cy="4932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f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)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sup>
                    </m:sSup>
                    <m:r>
                      <a:rPr lang="en-GB" sz="2400" dirty="0">
                        <a:latin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/>
                    </m:sSup>
                  </m:oMath>
                </a14:m>
                <a:r>
                  <a:rPr lang="en-GB" sz="240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FF7D8A7-8A6E-4980-8629-352AA5A97F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546" y="4788417"/>
                <a:ext cx="2317429" cy="493277"/>
              </a:xfrm>
              <a:prstGeom prst="rect">
                <a:avLst/>
              </a:prstGeom>
              <a:blipFill>
                <a:blip r:embed="rId12"/>
                <a:stretch>
                  <a:fillRect t="-2500" b="-3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BAC1A5C-3BCC-46DE-BE60-DED0F4D79C45}"/>
                  </a:ext>
                </a:extLst>
              </p:cNvPr>
              <p:cNvSpPr/>
              <p:nvPr/>
            </p:nvSpPr>
            <p:spPr>
              <a:xfrm>
                <a:off x="7000546" y="5890869"/>
                <a:ext cx="2330125" cy="4932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) 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sup>
                    </m:sSup>
                    <m:r>
                      <a:rPr lang="en-GB" sz="2400" dirty="0">
                        <a:latin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/>
                    </m:sSup>
                  </m:oMath>
                </a14:m>
                <a:r>
                  <a:rPr lang="en-GB" sz="2400"/>
                  <a:t> = q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BAC1A5C-3BCC-46DE-BE60-DED0F4D79C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546" y="5890869"/>
                <a:ext cx="2330125" cy="493277"/>
              </a:xfrm>
              <a:prstGeom prst="rect">
                <a:avLst/>
              </a:prstGeom>
              <a:blipFill>
                <a:blip r:embed="rId13"/>
                <a:stretch>
                  <a:fillRect t="-2469" r="-3133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5F36146-E73A-4AA4-80F5-8718A3C8DED0}"/>
                  </a:ext>
                </a:extLst>
              </p:cNvPr>
              <p:cNvSpPr txBox="1"/>
              <p:nvPr/>
            </p:nvSpPr>
            <p:spPr>
              <a:xfrm>
                <a:off x="6947807" y="4194927"/>
                <a:ext cx="2384179" cy="493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/>
                  <a:t>(e)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/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  = 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5F36146-E73A-4AA4-80F5-8718A3C8DE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7807" y="4194927"/>
                <a:ext cx="2384179" cy="493277"/>
              </a:xfrm>
              <a:prstGeom prst="rect">
                <a:avLst/>
              </a:prstGeom>
              <a:blipFill>
                <a:blip r:embed="rId14"/>
                <a:stretch>
                  <a:fillRect l="-4092" t="-2469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56A89C8-91BC-4D3A-A685-372C1C409A5C}"/>
                  </a:ext>
                </a:extLst>
              </p:cNvPr>
              <p:cNvSpPr/>
              <p:nvPr/>
            </p:nvSpPr>
            <p:spPr>
              <a:xfrm>
                <a:off x="2731181" y="5925239"/>
                <a:ext cx="2362826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(d)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19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)  = 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95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56A89C8-91BC-4D3A-A685-372C1C409A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1181" y="5925239"/>
                <a:ext cx="2362826" cy="465833"/>
              </a:xfrm>
              <a:prstGeom prst="rect">
                <a:avLst/>
              </a:prstGeom>
              <a:blipFill>
                <a:blip r:embed="rId15"/>
                <a:stretch>
                  <a:fillRect l="-3866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A579234-E62F-4917-98C6-159DD46E30DA}"/>
                  </a:ext>
                </a:extLst>
              </p:cNvPr>
              <p:cNvSpPr/>
              <p:nvPr/>
            </p:nvSpPr>
            <p:spPr>
              <a:xfrm>
                <a:off x="7000546" y="5269493"/>
                <a:ext cx="2327945" cy="4932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(g)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/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)  = 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40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A579234-E62F-4917-98C6-159DD46E30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546" y="5269493"/>
                <a:ext cx="2327945" cy="493277"/>
              </a:xfrm>
              <a:prstGeom prst="rect">
                <a:avLst/>
              </a:prstGeom>
              <a:blipFill>
                <a:blip r:embed="rId16"/>
                <a:stretch>
                  <a:fillRect l="-3927" t="-2469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id="{3C3895E5-8488-4986-AD21-32FD195B873E}"/>
              </a:ext>
            </a:extLst>
          </p:cNvPr>
          <p:cNvSpPr/>
          <p:nvPr/>
        </p:nvSpPr>
        <p:spPr>
          <a:xfrm>
            <a:off x="8129412" y="5240516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/>
              <a:t>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7AC6302-3371-4BB4-80FB-BECB4F0D9818}"/>
              </a:ext>
            </a:extLst>
          </p:cNvPr>
          <p:cNvSpPr/>
          <p:nvPr/>
        </p:nvSpPr>
        <p:spPr>
          <a:xfrm>
            <a:off x="8043196" y="4176229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/>
              <a:t>6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E7DA090-82CA-4B9F-8B8E-679E9B638CCF}"/>
              </a:ext>
            </a:extLst>
          </p:cNvPr>
          <p:cNvSpPr/>
          <p:nvPr/>
        </p:nvSpPr>
        <p:spPr bwMode="auto">
          <a:xfrm>
            <a:off x="3967417" y="4363664"/>
            <a:ext cx="216024" cy="18976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4B7745F-F080-4875-B973-512E7AC695C0}"/>
              </a:ext>
            </a:extLst>
          </p:cNvPr>
          <p:cNvSpPr/>
          <p:nvPr/>
        </p:nvSpPr>
        <p:spPr bwMode="auto">
          <a:xfrm>
            <a:off x="3986864" y="4923058"/>
            <a:ext cx="216024" cy="18976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4F96F68-3E63-47BA-A05C-DA95AA99F5F7}"/>
              </a:ext>
            </a:extLst>
          </p:cNvPr>
          <p:cNvSpPr/>
          <p:nvPr/>
        </p:nvSpPr>
        <p:spPr bwMode="auto">
          <a:xfrm>
            <a:off x="3431704" y="5673027"/>
            <a:ext cx="216024" cy="18976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CFB2D7E-E4B8-4976-8AE9-707BDC6EDAEB}"/>
              </a:ext>
            </a:extLst>
          </p:cNvPr>
          <p:cNvSpPr/>
          <p:nvPr/>
        </p:nvSpPr>
        <p:spPr bwMode="auto">
          <a:xfrm>
            <a:off x="7768433" y="4281963"/>
            <a:ext cx="216024" cy="18976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F70C365-EAD1-4295-9A72-B669DAEDFD53}"/>
              </a:ext>
            </a:extLst>
          </p:cNvPr>
          <p:cNvSpPr/>
          <p:nvPr/>
        </p:nvSpPr>
        <p:spPr bwMode="auto">
          <a:xfrm>
            <a:off x="8427892" y="4877232"/>
            <a:ext cx="216024" cy="18976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10286A7-4B83-47F6-AF96-162A1447EEC1}"/>
              </a:ext>
            </a:extLst>
          </p:cNvPr>
          <p:cNvSpPr/>
          <p:nvPr/>
        </p:nvSpPr>
        <p:spPr bwMode="auto">
          <a:xfrm>
            <a:off x="7827172" y="5354372"/>
            <a:ext cx="216024" cy="18976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49A228A-B89C-4D33-829E-E46DD6672B0A}"/>
              </a:ext>
            </a:extLst>
          </p:cNvPr>
          <p:cNvSpPr/>
          <p:nvPr/>
        </p:nvSpPr>
        <p:spPr bwMode="auto">
          <a:xfrm>
            <a:off x="8502935" y="5971806"/>
            <a:ext cx="216024" cy="18976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C75679E-FA32-4A53-9BC7-4366C17E3433}"/>
                  </a:ext>
                </a:extLst>
              </p:cNvPr>
              <p:cNvSpPr txBox="1"/>
              <p:nvPr/>
            </p:nvSpPr>
            <p:spPr>
              <a:xfrm>
                <a:off x="6234062" y="985616"/>
                <a:ext cx="45377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8 </m:t>
                        </m:r>
                      </m:sup>
                    </m:sSup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=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)    = 9 x 9 x 9 x 9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C75679E-FA32-4A53-9BC7-4366C17E34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4062" y="985616"/>
                <a:ext cx="4537745" cy="461665"/>
              </a:xfrm>
              <a:prstGeom prst="rect">
                <a:avLst/>
              </a:prstGeom>
              <a:blipFill>
                <a:blip r:embed="rId17"/>
                <a:stretch>
                  <a:fillRect l="-403" t="-933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060AA170-B96D-4854-979C-98A8A13036D5}"/>
              </a:ext>
            </a:extLst>
          </p:cNvPr>
          <p:cNvSpPr txBox="1"/>
          <p:nvPr/>
        </p:nvSpPr>
        <p:spPr>
          <a:xfrm>
            <a:off x="7377571" y="940915"/>
            <a:ext cx="3064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639C19D-3593-4B39-936C-DDD176354E19}"/>
              </a:ext>
            </a:extLst>
          </p:cNvPr>
          <p:cNvSpPr txBox="1"/>
          <p:nvPr/>
        </p:nvSpPr>
        <p:spPr>
          <a:xfrm>
            <a:off x="4785030" y="2158661"/>
            <a:ext cx="1459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1 + 1 = 2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9CCC5C1-E184-483E-9B28-1B7F323F1D4E}"/>
              </a:ext>
            </a:extLst>
          </p:cNvPr>
          <p:cNvSpPr/>
          <p:nvPr/>
        </p:nvSpPr>
        <p:spPr>
          <a:xfrm>
            <a:off x="4854058" y="2692984"/>
            <a:ext cx="1321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1 - 1 = 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5487EF6-86A6-4F7C-9AB5-4BA25996ED7E}"/>
              </a:ext>
            </a:extLst>
          </p:cNvPr>
          <p:cNvSpPr/>
          <p:nvPr/>
        </p:nvSpPr>
        <p:spPr>
          <a:xfrm>
            <a:off x="8429503" y="2155440"/>
            <a:ext cx="13724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1 x 1 = 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A13AA11-9FA3-43A2-96D6-5461AE7F872C}"/>
              </a:ext>
            </a:extLst>
          </p:cNvPr>
          <p:cNvSpPr/>
          <p:nvPr/>
        </p:nvSpPr>
        <p:spPr>
          <a:xfrm>
            <a:off x="8929636" y="2682846"/>
            <a:ext cx="18421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1 + 1 - 1 = 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A7462B1-7C0D-4D3F-B7C2-AF82EFEA71CD}"/>
              </a:ext>
            </a:extLst>
          </p:cNvPr>
          <p:cNvSpPr txBox="1"/>
          <p:nvPr/>
        </p:nvSpPr>
        <p:spPr>
          <a:xfrm>
            <a:off x="3872685" y="4241510"/>
            <a:ext cx="524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7695DA4-B60E-4886-A331-A98E7DE0DA69}"/>
              </a:ext>
            </a:extLst>
          </p:cNvPr>
          <p:cNvSpPr/>
          <p:nvPr/>
        </p:nvSpPr>
        <p:spPr>
          <a:xfrm>
            <a:off x="3928115" y="4817887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CB0F26A-7D51-42BC-878B-203FD4B7CA39}"/>
              </a:ext>
            </a:extLst>
          </p:cNvPr>
          <p:cNvSpPr/>
          <p:nvPr/>
        </p:nvSpPr>
        <p:spPr>
          <a:xfrm>
            <a:off x="3361300" y="5567856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C92ECE9-FF26-4E69-B23C-DF82B5012E76}"/>
              </a:ext>
            </a:extLst>
          </p:cNvPr>
          <p:cNvSpPr/>
          <p:nvPr/>
        </p:nvSpPr>
        <p:spPr>
          <a:xfrm>
            <a:off x="3894171" y="5799271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28ADC97-F5EC-4433-943D-5E0AF741923D}"/>
              </a:ext>
            </a:extLst>
          </p:cNvPr>
          <p:cNvSpPr txBox="1"/>
          <p:nvPr/>
        </p:nvSpPr>
        <p:spPr>
          <a:xfrm>
            <a:off x="8370726" y="5843736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68CDD3A-4934-4DAF-B71E-0B6349921048}"/>
              </a:ext>
            </a:extLst>
          </p:cNvPr>
          <p:cNvSpPr/>
          <p:nvPr/>
        </p:nvSpPr>
        <p:spPr>
          <a:xfrm>
            <a:off x="7712778" y="4163609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C7D395B-B948-4ECF-BB06-84218B0AA3CF}"/>
              </a:ext>
            </a:extLst>
          </p:cNvPr>
          <p:cNvSpPr/>
          <p:nvPr/>
        </p:nvSpPr>
        <p:spPr>
          <a:xfrm>
            <a:off x="8370530" y="4769141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21A6EF2-A768-45EB-8E5A-8A2C89915BF6}"/>
              </a:ext>
            </a:extLst>
          </p:cNvPr>
          <p:cNvSpPr/>
          <p:nvPr/>
        </p:nvSpPr>
        <p:spPr>
          <a:xfrm>
            <a:off x="7787397" y="5249201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7982410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32" grpId="0"/>
      <p:bldP spid="33" grpId="0"/>
      <p:bldP spid="34" grpId="0"/>
      <p:bldP spid="35" grpId="0"/>
      <p:bldP spid="36" grpId="0"/>
      <p:bldP spid="37" grpId="0"/>
      <p:bldP spid="39" grpId="0"/>
      <p:bldP spid="40" grpId="0"/>
      <p:bldP spid="41" grpId="0"/>
      <p:bldP spid="4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503712" y="0"/>
            <a:ext cx="74888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/>
              <a:t>Skill Check: Rules for Indices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EDAD236-F217-4D9C-A0BB-95299C235848}"/>
                  </a:ext>
                </a:extLst>
              </p:cNvPr>
              <p:cNvSpPr txBox="1"/>
              <p:nvPr/>
            </p:nvSpPr>
            <p:spPr>
              <a:xfrm>
                <a:off x="2401202" y="1205773"/>
                <a:ext cx="2160240" cy="6664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/>
                  <a:t>(a)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GB" sz="2400"/>
                  <a:t> =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EDAD236-F217-4D9C-A0BB-95299C2358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1202" y="1205773"/>
                <a:ext cx="2160240" cy="666401"/>
              </a:xfrm>
              <a:prstGeom prst="rect">
                <a:avLst/>
              </a:prstGeom>
              <a:blipFill>
                <a:blip r:embed="rId4"/>
                <a:stretch>
                  <a:fillRect l="-4520" b="-82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27C53F2D-FF24-48D3-9804-2AC23B4A7D51}"/>
              </a:ext>
            </a:extLst>
          </p:cNvPr>
          <p:cNvSpPr txBox="1"/>
          <p:nvPr/>
        </p:nvSpPr>
        <p:spPr>
          <a:xfrm>
            <a:off x="2401202" y="66783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6. 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D199374-4A91-42AB-81BD-593923980926}"/>
                  </a:ext>
                </a:extLst>
              </p:cNvPr>
              <p:cNvSpPr/>
              <p:nvPr/>
            </p:nvSpPr>
            <p:spPr>
              <a:xfrm>
                <a:off x="7320531" y="1156723"/>
                <a:ext cx="1758751" cy="6687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/>
                  <a:t>=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D199374-4A91-42AB-81BD-593923980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0531" y="1156723"/>
                <a:ext cx="1758751" cy="668709"/>
              </a:xfrm>
              <a:prstGeom prst="rect">
                <a:avLst/>
              </a:prstGeom>
              <a:blipFill>
                <a:blip r:embed="rId5"/>
                <a:stretch>
                  <a:fillRect l="-5556" r="-4514" b="-82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1462C54-C8E2-4BF5-852D-A708B2DF176B}"/>
                  </a:ext>
                </a:extLst>
              </p:cNvPr>
              <p:cNvSpPr/>
              <p:nvPr/>
            </p:nvSpPr>
            <p:spPr>
              <a:xfrm>
                <a:off x="7343910" y="1796621"/>
                <a:ext cx="1826077" cy="6689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− 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9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/>
                  <a:t>=</a:t>
                </a: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11462C54-C8E2-4BF5-852D-A708B2DF17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3910" y="1796621"/>
                <a:ext cx="1826077" cy="668901"/>
              </a:xfrm>
              <a:prstGeom prst="rect">
                <a:avLst/>
              </a:prstGeom>
              <a:blipFill>
                <a:blip r:embed="rId6"/>
                <a:stretch>
                  <a:fillRect l="-5351" r="-4013" b="-82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D3B3A8A-7701-4A2C-95AE-8D9E05BA4BAB}"/>
                  </a:ext>
                </a:extLst>
              </p:cNvPr>
              <p:cNvSpPr/>
              <p:nvPr/>
            </p:nvSpPr>
            <p:spPr>
              <a:xfrm>
                <a:off x="2401202" y="2554273"/>
                <a:ext cx="2015232" cy="6687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(e)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 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/>
                  <a:t>=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D3B3A8A-7701-4A2C-95AE-8D9E05BA4B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1202" y="2554273"/>
                <a:ext cx="2015232" cy="668709"/>
              </a:xfrm>
              <a:prstGeom prst="rect">
                <a:avLst/>
              </a:prstGeom>
              <a:blipFill>
                <a:blip r:embed="rId7"/>
                <a:stretch>
                  <a:fillRect l="-4848" r="-909"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8A3F1CB-CE65-45CF-A3BB-E16E302F2018}"/>
                  </a:ext>
                </a:extLst>
              </p:cNvPr>
              <p:cNvSpPr/>
              <p:nvPr/>
            </p:nvSpPr>
            <p:spPr>
              <a:xfrm>
                <a:off x="7372777" y="2489522"/>
                <a:ext cx="1907382" cy="6664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(f)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17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14</m:t>
                            </m:r>
                          </m:sup>
                        </m:sSup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13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11</m:t>
                            </m:r>
                          </m:sup>
                        </m:sSup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/>
                  <a:t>=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8A3F1CB-CE65-45CF-A3BB-E16E302F20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2777" y="2489522"/>
                <a:ext cx="1907382" cy="666401"/>
              </a:xfrm>
              <a:prstGeom prst="rect">
                <a:avLst/>
              </a:prstGeom>
              <a:blipFill>
                <a:blip r:embed="rId8"/>
                <a:stretch>
                  <a:fillRect l="-4792" r="-4153"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2E2AF92-8757-4F5D-AA13-016C30A97651}"/>
                  </a:ext>
                </a:extLst>
              </p:cNvPr>
              <p:cNvSpPr/>
              <p:nvPr/>
            </p:nvSpPr>
            <p:spPr>
              <a:xfrm>
                <a:off x="2401202" y="1979055"/>
                <a:ext cx="1888850" cy="6667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GB" sz="2400"/>
                  <a:t> =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2E2AF92-8757-4F5D-AA13-016C30A976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1202" y="1979055"/>
                <a:ext cx="1888850" cy="666786"/>
              </a:xfrm>
              <a:prstGeom prst="rect">
                <a:avLst/>
              </a:prstGeom>
              <a:blipFill>
                <a:blip r:embed="rId9"/>
                <a:stretch>
                  <a:fillRect l="-5161" r="-3871" b="-82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6729D7E6-CAE4-4496-9955-7A7E826A1B38}"/>
              </a:ext>
            </a:extLst>
          </p:cNvPr>
          <p:cNvSpPr txBox="1"/>
          <p:nvPr/>
        </p:nvSpPr>
        <p:spPr>
          <a:xfrm>
            <a:off x="2400369" y="3185088"/>
            <a:ext cx="7306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7. Copy and complete each expression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CB475EA-EBC0-4FC2-8F3C-E64B973A7B94}"/>
                  </a:ext>
                </a:extLst>
              </p:cNvPr>
              <p:cNvSpPr txBox="1"/>
              <p:nvPr/>
            </p:nvSpPr>
            <p:spPr>
              <a:xfrm>
                <a:off x="2484915" y="3712272"/>
                <a:ext cx="4896544" cy="493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/>
                  <a:t>  (a)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GB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/>
                  <a:t>=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/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  =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/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CB475EA-EBC0-4FC2-8F3C-E64B973A7B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915" y="3712272"/>
                <a:ext cx="4896544" cy="493277"/>
              </a:xfrm>
              <a:prstGeom prst="rect">
                <a:avLst/>
              </a:prstGeom>
              <a:blipFill>
                <a:blip r:embed="rId10"/>
                <a:stretch>
                  <a:fillRect t="-2469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6E2FB7B-07A9-40ED-9E60-84AB4B8C14AE}"/>
                  </a:ext>
                </a:extLst>
              </p:cNvPr>
              <p:cNvSpPr/>
              <p:nvPr/>
            </p:nvSpPr>
            <p:spPr>
              <a:xfrm>
                <a:off x="2648586" y="4499559"/>
                <a:ext cx="3460114" cy="6682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(b) 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GB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 3</m:t>
                                </m:r>
                              </m:e>
                              <m:sup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GB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/>
                  <a:t>=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/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)  =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/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6E2FB7B-07A9-40ED-9E60-84AB4B8C14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8586" y="4499559"/>
                <a:ext cx="3460114" cy="668260"/>
              </a:xfrm>
              <a:prstGeom prst="rect">
                <a:avLst/>
              </a:prstGeom>
              <a:blipFill>
                <a:blip r:embed="rId11"/>
                <a:stretch>
                  <a:fillRect l="-2641"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A27A2C47-EAB2-4B42-85B8-1B71E0839C45}"/>
                  </a:ext>
                </a:extLst>
              </p:cNvPr>
              <p:cNvSpPr/>
              <p:nvPr/>
            </p:nvSpPr>
            <p:spPr>
              <a:xfrm>
                <a:off x="2648586" y="5278148"/>
                <a:ext cx="3735510" cy="6664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(c)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GB" sz="24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GB" sz="2400"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GB" sz="24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sup>
                            </m:sSup>
                          </m:den>
                        </m:f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/>
                  <a:t>=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/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)  =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/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A27A2C47-EAB2-4B42-85B8-1B71E0839C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8586" y="5278148"/>
                <a:ext cx="3735510" cy="666401"/>
              </a:xfrm>
              <a:prstGeom prst="rect">
                <a:avLst/>
              </a:prstGeom>
              <a:blipFill>
                <a:blip r:embed="rId12"/>
                <a:stretch>
                  <a:fillRect l="-2447" b="-82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E351168-7739-480C-A3D2-F3ECBF2FDD6E}"/>
                  </a:ext>
                </a:extLst>
              </p:cNvPr>
              <p:cNvSpPr/>
              <p:nvPr/>
            </p:nvSpPr>
            <p:spPr>
              <a:xfrm>
                <a:off x="7248128" y="3567430"/>
                <a:ext cx="3626827" cy="6682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(d)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40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GB" sz="2400"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GB" sz="240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)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/>
                  <a:t>=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/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)  =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/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E351168-7739-480C-A3D2-F3ECBF2FDD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8128" y="3567430"/>
                <a:ext cx="3626827" cy="668260"/>
              </a:xfrm>
              <a:prstGeom prst="rect">
                <a:avLst/>
              </a:prstGeom>
              <a:blipFill>
                <a:blip r:embed="rId13"/>
                <a:stretch>
                  <a:fillRect l="-2689"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D077F52-8CD5-4BBC-AC3C-0023FA8071E7}"/>
                  </a:ext>
                </a:extLst>
              </p:cNvPr>
              <p:cNvSpPr/>
              <p:nvPr/>
            </p:nvSpPr>
            <p:spPr>
              <a:xfrm>
                <a:off x="7239401" y="4360752"/>
                <a:ext cx="3753143" cy="6687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(e)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sup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40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GB" sz="2400">
                                <a:latin typeface="Cambria Math" panose="02040503050406030204" pitchFamily="18" charset="0"/>
                              </a:rPr>
                              <m:t>x</m:t>
                            </m:r>
                            <m:r>
                              <a:rPr lang="en-GB" sz="240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sup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sup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)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/>
                  <a:t>=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/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)  =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/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D077F52-8CD5-4BBC-AC3C-0023FA8071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401" y="4360752"/>
                <a:ext cx="3753143" cy="668709"/>
              </a:xfrm>
              <a:prstGeom prst="rect">
                <a:avLst/>
              </a:prstGeom>
              <a:blipFill>
                <a:blip r:embed="rId14"/>
                <a:stretch>
                  <a:fillRect l="-2602"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2761ACD-E7AD-47BB-A37A-E241862C107A}"/>
                  </a:ext>
                </a:extLst>
              </p:cNvPr>
              <p:cNvSpPr/>
              <p:nvPr/>
            </p:nvSpPr>
            <p:spPr>
              <a:xfrm>
                <a:off x="7372777" y="5184664"/>
                <a:ext cx="3716274" cy="6669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(f)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sup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sup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GB" sz="2400" b="0" i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  <m:sSup>
                              <m:sSup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 7</m:t>
                                </m:r>
                              </m:e>
                              <m:sup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)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/>
                  <a:t>=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/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)  =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/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2761ACD-E7AD-47BB-A37A-E241862C10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2777" y="5184664"/>
                <a:ext cx="3716274" cy="666977"/>
              </a:xfrm>
              <a:prstGeom prst="rect">
                <a:avLst/>
              </a:prstGeom>
              <a:blipFill>
                <a:blip r:embed="rId15"/>
                <a:stretch>
                  <a:fillRect l="-2459" b="-82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>
            <a:extLst>
              <a:ext uri="{FF2B5EF4-FFF2-40B4-BE49-F238E27FC236}">
                <a16:creationId xmlns:a16="http://schemas.microsoft.com/office/drawing/2014/main" id="{2306FDB4-7C72-40CE-ABE9-2CD444102F38}"/>
              </a:ext>
            </a:extLst>
          </p:cNvPr>
          <p:cNvSpPr/>
          <p:nvPr/>
        </p:nvSpPr>
        <p:spPr bwMode="auto">
          <a:xfrm>
            <a:off x="5015880" y="3756760"/>
            <a:ext cx="216024" cy="20776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8A5AC88-DDF7-4FED-977C-BE41EBEF06C8}"/>
              </a:ext>
            </a:extLst>
          </p:cNvPr>
          <p:cNvSpPr/>
          <p:nvPr/>
        </p:nvSpPr>
        <p:spPr bwMode="auto">
          <a:xfrm>
            <a:off x="4619836" y="4671841"/>
            <a:ext cx="216024" cy="20776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FB12AFC-056D-4BE1-8CF7-42A4C5DF536A}"/>
              </a:ext>
            </a:extLst>
          </p:cNvPr>
          <p:cNvSpPr/>
          <p:nvPr/>
        </p:nvSpPr>
        <p:spPr bwMode="auto">
          <a:xfrm>
            <a:off x="5016461" y="5414271"/>
            <a:ext cx="216024" cy="20776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F5B9EAC-1B32-4C92-94C6-38C650084AA7}"/>
              </a:ext>
            </a:extLst>
          </p:cNvPr>
          <p:cNvSpPr/>
          <p:nvPr/>
        </p:nvSpPr>
        <p:spPr bwMode="auto">
          <a:xfrm>
            <a:off x="6038366" y="3757868"/>
            <a:ext cx="216024" cy="20776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C6F60D5-938A-405C-80EA-4B8E8271190F}"/>
              </a:ext>
            </a:extLst>
          </p:cNvPr>
          <p:cNvSpPr/>
          <p:nvPr/>
        </p:nvSpPr>
        <p:spPr bwMode="auto">
          <a:xfrm>
            <a:off x="6067972" y="5414271"/>
            <a:ext cx="216024" cy="20776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C9EAB4A-7E88-44EE-94A6-23BA0869D0AC}"/>
              </a:ext>
            </a:extLst>
          </p:cNvPr>
          <p:cNvSpPr/>
          <p:nvPr/>
        </p:nvSpPr>
        <p:spPr bwMode="auto">
          <a:xfrm>
            <a:off x="9491061" y="3697543"/>
            <a:ext cx="216024" cy="20776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15582E6-C91D-43DB-AF4C-88C2320B5484}"/>
              </a:ext>
            </a:extLst>
          </p:cNvPr>
          <p:cNvSpPr/>
          <p:nvPr/>
        </p:nvSpPr>
        <p:spPr bwMode="auto">
          <a:xfrm>
            <a:off x="5663952" y="4625927"/>
            <a:ext cx="216024" cy="20776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511A8A3-D5CA-4FED-BE0D-E99BD3B08799}"/>
              </a:ext>
            </a:extLst>
          </p:cNvPr>
          <p:cNvSpPr/>
          <p:nvPr/>
        </p:nvSpPr>
        <p:spPr bwMode="auto">
          <a:xfrm>
            <a:off x="10592811" y="3716239"/>
            <a:ext cx="216024" cy="20776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6C19B16-610D-493E-B5B0-3FB778F0B61F}"/>
              </a:ext>
            </a:extLst>
          </p:cNvPr>
          <p:cNvSpPr/>
          <p:nvPr/>
        </p:nvSpPr>
        <p:spPr bwMode="auto">
          <a:xfrm>
            <a:off x="9586109" y="4496183"/>
            <a:ext cx="216024" cy="20776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C2BC6B0-676E-4A49-9EFD-4F4A5F81E3BC}"/>
              </a:ext>
            </a:extLst>
          </p:cNvPr>
          <p:cNvSpPr/>
          <p:nvPr/>
        </p:nvSpPr>
        <p:spPr bwMode="auto">
          <a:xfrm>
            <a:off x="10658931" y="4496183"/>
            <a:ext cx="216024" cy="20776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596EDAA-21CB-4F5B-BBCA-F1A4220F0C8D}"/>
              </a:ext>
            </a:extLst>
          </p:cNvPr>
          <p:cNvSpPr/>
          <p:nvPr/>
        </p:nvSpPr>
        <p:spPr bwMode="auto">
          <a:xfrm>
            <a:off x="9694121" y="5311501"/>
            <a:ext cx="216024" cy="20776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8756416-B7F1-4D26-B918-32546014C3C2}"/>
              </a:ext>
            </a:extLst>
          </p:cNvPr>
          <p:cNvSpPr/>
          <p:nvPr/>
        </p:nvSpPr>
        <p:spPr bwMode="auto">
          <a:xfrm>
            <a:off x="10766943" y="5307014"/>
            <a:ext cx="216024" cy="20776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212FFE4-1C47-4843-AA9C-294291163392}"/>
              </a:ext>
            </a:extLst>
          </p:cNvPr>
          <p:cNvSpPr txBox="1"/>
          <p:nvPr/>
        </p:nvSpPr>
        <p:spPr>
          <a:xfrm>
            <a:off x="5249934" y="5345499"/>
            <a:ext cx="2880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/>
              <a:t>4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0E027C5-0854-459F-A856-15866E80F741}"/>
              </a:ext>
            </a:extLst>
          </p:cNvPr>
          <p:cNvSpPr/>
          <p:nvPr/>
        </p:nvSpPr>
        <p:spPr>
          <a:xfrm>
            <a:off x="5268169" y="3672915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/>
              <a:t>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7AAE76D-D9B3-46FB-A718-A5C97F503979}"/>
              </a:ext>
            </a:extLst>
          </p:cNvPr>
          <p:cNvSpPr/>
          <p:nvPr/>
        </p:nvSpPr>
        <p:spPr>
          <a:xfrm>
            <a:off x="4866640" y="4585874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/>
              <a:t>5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83C707A-3D97-4BBC-ABD1-C52C981EC390}"/>
              </a:ext>
            </a:extLst>
          </p:cNvPr>
          <p:cNvSpPr/>
          <p:nvPr/>
        </p:nvSpPr>
        <p:spPr>
          <a:xfrm>
            <a:off x="9760905" y="3672915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/>
              <a:t>4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4AC0454-A9D5-4729-B221-2F8A60E26851}"/>
              </a:ext>
            </a:extLst>
          </p:cNvPr>
          <p:cNvSpPr/>
          <p:nvPr/>
        </p:nvSpPr>
        <p:spPr>
          <a:xfrm>
            <a:off x="9907615" y="4431024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/>
              <a:t>4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CB37F8A-A669-4178-9991-5E29A9A95B9D}"/>
              </a:ext>
            </a:extLst>
          </p:cNvPr>
          <p:cNvSpPr/>
          <p:nvPr/>
        </p:nvSpPr>
        <p:spPr>
          <a:xfrm>
            <a:off x="9958438" y="5269458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/>
              <a:t>5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68F3BE5-D349-4A23-ABAD-C3757EB0ECB6}"/>
              </a:ext>
            </a:extLst>
          </p:cNvPr>
          <p:cNvSpPr txBox="1"/>
          <p:nvPr/>
        </p:nvSpPr>
        <p:spPr>
          <a:xfrm>
            <a:off x="4185839" y="1334231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2 + 1 = 3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8682ACD-31A4-43CC-9290-4647315384E2}"/>
              </a:ext>
            </a:extLst>
          </p:cNvPr>
          <p:cNvSpPr/>
          <p:nvPr/>
        </p:nvSpPr>
        <p:spPr>
          <a:xfrm>
            <a:off x="4228162" y="2092608"/>
            <a:ext cx="13211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3 - 1 = 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2CC542A-73CC-423C-85FC-223140CDA992}"/>
              </a:ext>
            </a:extLst>
          </p:cNvPr>
          <p:cNvSpPr/>
          <p:nvPr/>
        </p:nvSpPr>
        <p:spPr>
          <a:xfrm>
            <a:off x="9167812" y="1254162"/>
            <a:ext cx="16562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25 +6 = 31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7278AC7-E32E-4A9A-B444-979F96FD13A3}"/>
              </a:ext>
            </a:extLst>
          </p:cNvPr>
          <p:cNvSpPr/>
          <p:nvPr/>
        </p:nvSpPr>
        <p:spPr>
          <a:xfrm>
            <a:off x="9115972" y="1896501"/>
            <a:ext cx="18357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49 - 25 = 24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314F0B9-33D5-43A1-8702-5F512AB795D3}"/>
              </a:ext>
            </a:extLst>
          </p:cNvPr>
          <p:cNvSpPr/>
          <p:nvPr/>
        </p:nvSpPr>
        <p:spPr>
          <a:xfrm>
            <a:off x="4277043" y="2678089"/>
            <a:ext cx="2521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1000 - 125 = 875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F567A71-E6F2-4183-9654-310446E17AEA}"/>
              </a:ext>
            </a:extLst>
          </p:cNvPr>
          <p:cNvSpPr/>
          <p:nvPr/>
        </p:nvSpPr>
        <p:spPr>
          <a:xfrm>
            <a:off x="9280159" y="2596945"/>
            <a:ext cx="1750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64 -16 = 48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8673D39-0F89-4957-9619-C0AD26600B47}"/>
              </a:ext>
            </a:extLst>
          </p:cNvPr>
          <p:cNvSpPr/>
          <p:nvPr/>
        </p:nvSpPr>
        <p:spPr>
          <a:xfrm>
            <a:off x="5914096" y="3660586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36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44DF477-D208-4A1A-B877-ED4026111DAF}"/>
              </a:ext>
            </a:extLst>
          </p:cNvPr>
          <p:cNvSpPr/>
          <p:nvPr/>
        </p:nvSpPr>
        <p:spPr>
          <a:xfrm>
            <a:off x="4960225" y="3660586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295874A-DF5B-4B17-ACEA-95FFBBB27755}"/>
              </a:ext>
            </a:extLst>
          </p:cNvPr>
          <p:cNvSpPr/>
          <p:nvPr/>
        </p:nvSpPr>
        <p:spPr>
          <a:xfrm>
            <a:off x="5585645" y="4529753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186ABE4-0E98-4F54-BCCE-4BFD507DFE77}"/>
              </a:ext>
            </a:extLst>
          </p:cNvPr>
          <p:cNvSpPr/>
          <p:nvPr/>
        </p:nvSpPr>
        <p:spPr>
          <a:xfrm>
            <a:off x="4564181" y="4578012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B0254B7-0FCD-4494-AFB1-C035CFC12749}"/>
              </a:ext>
            </a:extLst>
          </p:cNvPr>
          <p:cNvSpPr/>
          <p:nvPr/>
        </p:nvSpPr>
        <p:spPr>
          <a:xfrm>
            <a:off x="4960225" y="5323714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F746DEA-E255-49F3-A2DB-3965767BD938}"/>
              </a:ext>
            </a:extLst>
          </p:cNvPr>
          <p:cNvSpPr/>
          <p:nvPr/>
        </p:nvSpPr>
        <p:spPr>
          <a:xfrm>
            <a:off x="6030501" y="5314721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8DA9514-EFEC-4FE5-BBA8-256F41462822}"/>
              </a:ext>
            </a:extLst>
          </p:cNvPr>
          <p:cNvSpPr/>
          <p:nvPr/>
        </p:nvSpPr>
        <p:spPr>
          <a:xfrm>
            <a:off x="9433571" y="3611359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5ADE7E6-F130-4BA6-ACA8-A6143CEABD5D}"/>
              </a:ext>
            </a:extLst>
          </p:cNvPr>
          <p:cNvSpPr/>
          <p:nvPr/>
        </p:nvSpPr>
        <p:spPr>
          <a:xfrm>
            <a:off x="10537156" y="3623777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6B4B965-80BB-4F74-B2DA-375D62B1FE5B}"/>
              </a:ext>
            </a:extLst>
          </p:cNvPr>
          <p:cNvSpPr/>
          <p:nvPr/>
        </p:nvSpPr>
        <p:spPr>
          <a:xfrm>
            <a:off x="9543418" y="4400009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F4C342D-2AA5-4741-8592-212943432571}"/>
              </a:ext>
            </a:extLst>
          </p:cNvPr>
          <p:cNvSpPr/>
          <p:nvPr/>
        </p:nvSpPr>
        <p:spPr>
          <a:xfrm>
            <a:off x="10573835" y="4400009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20E66A4-7DCD-40CA-8DF5-6835CC3D3A2A}"/>
              </a:ext>
            </a:extLst>
          </p:cNvPr>
          <p:cNvSpPr/>
          <p:nvPr/>
        </p:nvSpPr>
        <p:spPr>
          <a:xfrm>
            <a:off x="9668589" y="5184664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B675B3E-32AB-4C3A-932A-56FD1F3A618C}"/>
              </a:ext>
            </a:extLst>
          </p:cNvPr>
          <p:cNvSpPr/>
          <p:nvPr/>
        </p:nvSpPr>
        <p:spPr>
          <a:xfrm>
            <a:off x="10645896" y="5211238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6498165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CF46CCE3-72A7-FF4E-B2E5-8376CDB83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315" y="0"/>
            <a:ext cx="998443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en-US" altLang="en-US" sz="3000" b="1"/>
              <a:t> Section 4: Review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E7CC74F8-45F4-7F42-8935-A4038D39D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118699"/>
            <a:ext cx="9967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/>
              <a:t>You have completed the </a:t>
            </a:r>
            <a:r>
              <a:rPr lang="en-US" altLang="en-US" sz="2400" b="1"/>
              <a:t>fourth section.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0F8782-DF76-DB40-940C-99195A385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949593"/>
            <a:ext cx="99879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>
                <a:solidFill>
                  <a:srgbClr val="00B050"/>
                </a:solidFill>
              </a:rPr>
              <a:t>If you have completed and mastered this section,</a:t>
            </a:r>
            <a:br>
              <a:rPr lang="en-US" altLang="en-US" sz="2400">
                <a:solidFill>
                  <a:srgbClr val="00B050"/>
                </a:solidFill>
              </a:rPr>
            </a:br>
            <a:r>
              <a:rPr lang="en-US" altLang="en-US" sz="2400" b="1">
                <a:solidFill>
                  <a:srgbClr val="00B050"/>
                </a:solidFill>
              </a:rPr>
              <a:t>click</a:t>
            </a:r>
            <a:r>
              <a:rPr lang="en-US" altLang="en-US" sz="2400">
                <a:solidFill>
                  <a:srgbClr val="00B050"/>
                </a:solidFill>
              </a:rPr>
              <a:t> to start the </a:t>
            </a:r>
            <a:r>
              <a:rPr lang="en-US" altLang="en-US" sz="2400" b="1">
                <a:solidFill>
                  <a:srgbClr val="00B050"/>
                </a:solidFill>
              </a:rPr>
              <a:t>next Section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FAF980D4-9FE7-4A48-9CE0-B03EBFC37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2" y="3116980"/>
            <a:ext cx="99879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>
                <a:solidFill>
                  <a:srgbClr val="FFC000"/>
                </a:solidFill>
              </a:rPr>
              <a:t>If you need more examples and interactive practice,</a:t>
            </a:r>
            <a:br>
              <a:rPr lang="en-US" altLang="en-US" sz="2400">
                <a:solidFill>
                  <a:srgbClr val="FFC000"/>
                </a:solidFill>
              </a:rPr>
            </a:br>
            <a:r>
              <a:rPr lang="en-US" altLang="en-US" sz="2400">
                <a:solidFill>
                  <a:srgbClr val="FFC000"/>
                </a:solidFill>
              </a:rPr>
              <a:t>press </a:t>
            </a:r>
            <a:r>
              <a:rPr lang="en-US" altLang="en-US" sz="2400" b="1">
                <a:solidFill>
                  <a:srgbClr val="FFC000"/>
                </a:solidFill>
              </a:rPr>
              <a:t>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145AA3-138E-F040-BCA6-F2E25BC37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4205548"/>
            <a:ext cx="99879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/>
              <a:t>You might also find it helpful to look at:</a:t>
            </a:r>
            <a:endParaRPr lang="en-US" altLang="en-US" sz="2400" b="1">
              <a:solidFill>
                <a:srgbClr val="FF0000"/>
              </a:solidFill>
            </a:endParaRPr>
          </a:p>
          <a:p>
            <a:endParaRPr lang="en-US" altLang="en-US" sz="2400">
              <a:solidFill>
                <a:srgbClr val="FF0000"/>
              </a:solidFill>
            </a:endParaRPr>
          </a:p>
          <a:p>
            <a:pPr algn="ctr"/>
            <a:r>
              <a:rPr lang="en-US" altLang="en-US" sz="2400" b="1">
                <a:solidFill>
                  <a:srgbClr val="FF0000"/>
                </a:solidFill>
              </a:rPr>
              <a:t>Essential Information:</a:t>
            </a:r>
            <a:r>
              <a:rPr lang="en-US" altLang="en-US" sz="2400">
                <a:solidFill>
                  <a:srgbClr val="FF0000"/>
                </a:solidFill>
              </a:rPr>
              <a:t> press </a:t>
            </a:r>
            <a:r>
              <a:rPr lang="en-US" altLang="en-US" sz="2400" b="1">
                <a:solidFill>
                  <a:srgbClr val="FF0000"/>
                </a:solidFill>
              </a:rPr>
              <a:t>here</a:t>
            </a:r>
          </a:p>
          <a:p>
            <a:endParaRPr lang="en-US" altLang="en-US" sz="2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33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7823F46C-B86C-41F8-AECC-E442773144FB}"/>
              </a:ext>
            </a:extLst>
          </p:cNvPr>
          <p:cNvSpPr/>
          <p:nvPr/>
        </p:nvSpPr>
        <p:spPr bwMode="auto">
          <a:xfrm>
            <a:off x="2567608" y="3899360"/>
            <a:ext cx="9174769" cy="101886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503712" y="0"/>
            <a:ext cx="74888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/>
              <a:t>Standard Form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EDAD236-F217-4D9C-A0BB-95299C235848}"/>
              </a:ext>
            </a:extLst>
          </p:cNvPr>
          <p:cNvSpPr txBox="1"/>
          <p:nvPr/>
        </p:nvSpPr>
        <p:spPr>
          <a:xfrm>
            <a:off x="2855640" y="1844824"/>
            <a:ext cx="84249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endParaRPr lang="en-GB" sz="2400"/>
          </a:p>
          <a:p>
            <a:pPr marL="457200" indent="-457200">
              <a:buAutoNum type="arabicPeriod"/>
            </a:pPr>
            <a:endParaRPr lang="en-GB" sz="2400"/>
          </a:p>
          <a:p>
            <a:pPr marL="457200" indent="-457200">
              <a:buAutoNum type="arabicPeriod"/>
            </a:pPr>
            <a:endParaRPr lang="en-GB"/>
          </a:p>
          <a:p>
            <a:pPr marL="457200" indent="-457200">
              <a:buAutoNum type="arabicPeriod"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997712-BB33-4122-B4F9-8749470A5311}"/>
              </a:ext>
            </a:extLst>
          </p:cNvPr>
          <p:cNvSpPr/>
          <p:nvPr/>
        </p:nvSpPr>
        <p:spPr>
          <a:xfrm>
            <a:off x="2311201" y="685419"/>
            <a:ext cx="92170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Standard form is a convenient way of writing very large (or very small) numbers. It is used on a scientific calculator when a number is too large or too small to be displayed on the screen.</a:t>
            </a:r>
          </a:p>
          <a:p>
            <a:r>
              <a:rPr lang="en-GB" sz="2400" b="1" dirty="0"/>
              <a:t>Example 1</a:t>
            </a:r>
          </a:p>
          <a:p>
            <a:r>
              <a:rPr lang="en-GB" sz="2400" dirty="0"/>
              <a:t>Calculate: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5D9EEEB-EAC7-44DC-B336-BF9664299426}"/>
                  </a:ext>
                </a:extLst>
              </p:cNvPr>
              <p:cNvSpPr txBox="1"/>
              <p:nvPr/>
            </p:nvSpPr>
            <p:spPr>
              <a:xfrm>
                <a:off x="2340523" y="2583957"/>
                <a:ext cx="18722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/>
                  <a:t>(a) 3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5D9EEEB-EAC7-44DC-B336-BF96642994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0523" y="2583957"/>
                <a:ext cx="1872208" cy="461665"/>
              </a:xfrm>
              <a:prstGeom prst="rect">
                <a:avLst/>
              </a:prstGeom>
              <a:blipFill>
                <a:blip r:embed="rId4"/>
                <a:stretch>
                  <a:fillRect l="-5212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6BF8FE3-87DD-441B-A853-C89D22D8CB76}"/>
                  </a:ext>
                </a:extLst>
              </p:cNvPr>
              <p:cNvSpPr/>
              <p:nvPr/>
            </p:nvSpPr>
            <p:spPr>
              <a:xfrm>
                <a:off x="6919713" y="2596099"/>
                <a:ext cx="20521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(b) 3.27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6BF8FE3-87DD-441B-A853-C89D22D8CB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9713" y="2596099"/>
                <a:ext cx="2052100" cy="461665"/>
              </a:xfrm>
              <a:prstGeom prst="rect">
                <a:avLst/>
              </a:prstGeom>
              <a:blipFill>
                <a:blip r:embed="rId5"/>
                <a:stretch>
                  <a:fillRect l="-4451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5F1EEFA-3AFD-4927-AB67-2A636A506A94}"/>
                  </a:ext>
                </a:extLst>
              </p:cNvPr>
              <p:cNvSpPr/>
              <p:nvPr/>
            </p:nvSpPr>
            <p:spPr>
              <a:xfrm>
                <a:off x="2366230" y="3273937"/>
                <a:ext cx="176035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(c) 3 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5F1EEFA-3AFD-4927-AB67-2A636A506A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6230" y="3273937"/>
                <a:ext cx="1760354" cy="461665"/>
              </a:xfrm>
              <a:prstGeom prst="rect">
                <a:avLst/>
              </a:prstGeom>
              <a:blipFill>
                <a:blip r:embed="rId6"/>
                <a:stretch>
                  <a:fillRect l="-5190" t="-14474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2899CC6-CFDF-47D0-A950-ABE233572D5E}"/>
                  </a:ext>
                </a:extLst>
              </p:cNvPr>
              <p:cNvSpPr/>
              <p:nvPr/>
            </p:nvSpPr>
            <p:spPr>
              <a:xfrm>
                <a:off x="6281767" y="3244382"/>
                <a:ext cx="22059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(d) 4.32 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2899CC6-CFDF-47D0-A950-ABE233572D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767" y="3244382"/>
                <a:ext cx="2205989" cy="461665"/>
              </a:xfrm>
              <a:prstGeom prst="rect">
                <a:avLst/>
              </a:prstGeom>
              <a:blipFill>
                <a:blip r:embed="rId7"/>
                <a:stretch>
                  <a:fillRect l="-4144" t="-14474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66ACCFEA-B182-4102-A298-61D9C0B58620}"/>
              </a:ext>
            </a:extLst>
          </p:cNvPr>
          <p:cNvSpPr txBox="1"/>
          <p:nvPr/>
        </p:nvSpPr>
        <p:spPr>
          <a:xfrm>
            <a:off x="3933477" y="2625123"/>
            <a:ext cx="2986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 3 x 10 00 = 30 000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89DDDD-5A54-4AB1-9338-AACE88660348}"/>
              </a:ext>
            </a:extLst>
          </p:cNvPr>
          <p:cNvSpPr/>
          <p:nvPr/>
        </p:nvSpPr>
        <p:spPr>
          <a:xfrm>
            <a:off x="8971813" y="2573295"/>
            <a:ext cx="29145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 3.27 x 1000 = 3270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854879-8ACC-4816-9CCC-85A2A27B516C}"/>
              </a:ext>
            </a:extLst>
          </p:cNvPr>
          <p:cNvSpPr/>
          <p:nvPr/>
        </p:nvSpPr>
        <p:spPr>
          <a:xfrm>
            <a:off x="3968286" y="3291374"/>
            <a:ext cx="23679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 </a:t>
            </a:r>
            <a:r>
              <a:rPr lang="en-GB" sz="2400">
                <a:solidFill>
                  <a:srgbClr val="FF0000"/>
                </a:solidFill>
              </a:rPr>
              <a:t>3 ÷ 100 = 0.03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D64218-B75B-4285-9CFB-D16461690EEC}"/>
              </a:ext>
            </a:extLst>
          </p:cNvPr>
          <p:cNvSpPr/>
          <p:nvPr/>
        </p:nvSpPr>
        <p:spPr>
          <a:xfrm>
            <a:off x="8458375" y="3198167"/>
            <a:ext cx="3667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4.32 ÷ 10 00 = 0.000432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F9F2F75-440F-4322-AC63-CD3F5D159326}"/>
                  </a:ext>
                </a:extLst>
              </p:cNvPr>
              <p:cNvSpPr txBox="1"/>
              <p:nvPr/>
            </p:nvSpPr>
            <p:spPr>
              <a:xfrm>
                <a:off x="1991544" y="3996442"/>
                <a:ext cx="967568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/>
                  <a:t>In standard form numbers are written as </a:t>
                </a:r>
                <a:r>
                  <a:rPr lang="en-GB" sz="2400" b="1" i="1" dirty="0"/>
                  <a:t>a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sz="24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GB" sz="24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GB" sz="2400" b="1" dirty="0"/>
                  <a:t> where </a:t>
                </a:r>
              </a:p>
              <a:p>
                <a:pPr algn="ctr"/>
                <a:r>
                  <a:rPr lang="en-GB" sz="2400" b="1" dirty="0"/>
                  <a:t>1&lt; </a:t>
                </a:r>
                <a:r>
                  <a:rPr lang="en-GB" sz="2400" b="1" i="1" dirty="0"/>
                  <a:t>a</a:t>
                </a:r>
                <a:r>
                  <a:rPr lang="en-GB" sz="2400" b="1" dirty="0"/>
                  <a:t> &lt; 10  and </a:t>
                </a:r>
                <a:r>
                  <a:rPr lang="en-GB" sz="2400" b="1" i="1" dirty="0"/>
                  <a:t>n</a:t>
                </a:r>
                <a:r>
                  <a:rPr lang="en-GB" sz="2400" b="1" dirty="0"/>
                  <a:t> is an integer</a:t>
                </a: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F9F2F75-440F-4322-AC63-CD3F5D1593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544" y="3996442"/>
                <a:ext cx="9675682" cy="830997"/>
              </a:xfrm>
              <a:prstGeom prst="rect">
                <a:avLst/>
              </a:prstGeom>
              <a:blipFill>
                <a:blip r:embed="rId8"/>
                <a:stretch>
                  <a:fillRect t="-5147" b="-169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7B37AFD1-3EA9-4205-AA47-5978139F9CA9}"/>
              </a:ext>
            </a:extLst>
          </p:cNvPr>
          <p:cNvSpPr/>
          <p:nvPr/>
        </p:nvSpPr>
        <p:spPr>
          <a:xfrm>
            <a:off x="2337787" y="4918222"/>
            <a:ext cx="17075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Example 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D258AC-3473-4C2A-AAB0-9ADE5F8CF61C}"/>
              </a:ext>
            </a:extLst>
          </p:cNvPr>
          <p:cNvSpPr txBox="1"/>
          <p:nvPr/>
        </p:nvSpPr>
        <p:spPr>
          <a:xfrm>
            <a:off x="2366015" y="5245001"/>
            <a:ext cx="6985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Write the following numbers in standard form: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C5C7673-5A21-455E-83FB-211455B203A9}"/>
              </a:ext>
            </a:extLst>
          </p:cNvPr>
          <p:cNvSpPr txBox="1"/>
          <p:nvPr/>
        </p:nvSpPr>
        <p:spPr>
          <a:xfrm>
            <a:off x="2363712" y="5710916"/>
            <a:ext cx="180020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>
                <a:latin typeface="Arial"/>
                <a:ea typeface="ＭＳ Ｐゴシック"/>
                <a:cs typeface="Arial"/>
              </a:rPr>
              <a:t>(a) 57200 </a:t>
            </a:r>
            <a:endParaRPr lang="en-GB" sz="24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2C68FE1-FF1B-4BC8-A415-08462626E4FC}"/>
              </a:ext>
            </a:extLst>
          </p:cNvPr>
          <p:cNvSpPr/>
          <p:nvPr/>
        </p:nvSpPr>
        <p:spPr>
          <a:xfrm>
            <a:off x="2385868" y="6165743"/>
            <a:ext cx="1159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(b) 7.4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3D19BFD-21CD-4482-ABC7-37580CA64A5B}"/>
              </a:ext>
            </a:extLst>
          </p:cNvPr>
          <p:cNvSpPr/>
          <p:nvPr/>
        </p:nvSpPr>
        <p:spPr>
          <a:xfrm>
            <a:off x="6460054" y="5760715"/>
            <a:ext cx="1827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(c) 473 000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6440451-8630-4233-A6C4-9FD32A5BEE5C}"/>
              </a:ext>
            </a:extLst>
          </p:cNvPr>
          <p:cNvSpPr/>
          <p:nvPr/>
        </p:nvSpPr>
        <p:spPr>
          <a:xfrm>
            <a:off x="6460054" y="6172581"/>
            <a:ext cx="21018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(d) 6 000 000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C399FE5-BCFE-4A74-B63A-113F4F80551A}"/>
                  </a:ext>
                </a:extLst>
              </p:cNvPr>
              <p:cNvSpPr txBox="1"/>
              <p:nvPr/>
            </p:nvSpPr>
            <p:spPr>
              <a:xfrm>
                <a:off x="3818657" y="5706666"/>
                <a:ext cx="16561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>
                    <a:solidFill>
                      <a:srgbClr val="FF0000"/>
                    </a:solidFill>
                  </a:rPr>
                  <a:t>5.72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C399FE5-BCFE-4A74-B63A-113F4F8055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657" y="5706666"/>
                <a:ext cx="1656184" cy="461665"/>
              </a:xfrm>
              <a:prstGeom prst="rect">
                <a:avLst/>
              </a:prstGeom>
              <a:blipFill>
                <a:blip r:embed="rId9"/>
                <a:stretch>
                  <a:fillRect l="-5515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600E1FA-3062-4972-95E0-EBF23BCF7C7D}"/>
                  </a:ext>
                </a:extLst>
              </p:cNvPr>
              <p:cNvSpPr/>
              <p:nvPr/>
            </p:nvSpPr>
            <p:spPr>
              <a:xfrm>
                <a:off x="8569659" y="5711556"/>
                <a:ext cx="1590435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>
                    <a:solidFill>
                      <a:srgbClr val="FF0000"/>
                    </a:solidFill>
                  </a:rPr>
                  <a:t>4.73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600E1FA-3062-4972-95E0-EBF23BCF7C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9659" y="5711556"/>
                <a:ext cx="1590435" cy="465833"/>
              </a:xfrm>
              <a:prstGeom prst="rect">
                <a:avLst/>
              </a:prstGeom>
              <a:blipFill>
                <a:blip r:embed="rId10"/>
                <a:stretch>
                  <a:fillRect l="-6130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734DFF1-148F-47EA-BD1A-F65ED50C00F7}"/>
                  </a:ext>
                </a:extLst>
              </p:cNvPr>
              <p:cNvSpPr/>
              <p:nvPr/>
            </p:nvSpPr>
            <p:spPr>
              <a:xfrm>
                <a:off x="3809313" y="6188623"/>
                <a:ext cx="141891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>
                    <a:solidFill>
                      <a:srgbClr val="FF0000"/>
                    </a:solidFill>
                  </a:rPr>
                  <a:t>7.4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734DFF1-148F-47EA-BD1A-F65ED50C00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313" y="6188623"/>
                <a:ext cx="1418915" cy="461665"/>
              </a:xfrm>
              <a:prstGeom prst="rect">
                <a:avLst/>
              </a:prstGeom>
              <a:blipFill>
                <a:blip r:embed="rId11"/>
                <a:stretch>
                  <a:fillRect l="-6867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07D51AE-9EB8-4FAD-A8DC-722DBC1BB545}"/>
                  </a:ext>
                </a:extLst>
              </p:cNvPr>
              <p:cNvSpPr/>
              <p:nvPr/>
            </p:nvSpPr>
            <p:spPr>
              <a:xfrm>
                <a:off x="8615766" y="6165816"/>
                <a:ext cx="116243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>
                    <a:solidFill>
                      <a:srgbClr val="FF0000"/>
                    </a:solidFill>
                  </a:rPr>
                  <a:t>6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07D51AE-9EB8-4FAD-A8DC-722DBC1BB5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5766" y="6165816"/>
                <a:ext cx="1162434" cy="461665"/>
              </a:xfrm>
              <a:prstGeom prst="rect">
                <a:avLst/>
              </a:prstGeom>
              <a:blipFill>
                <a:blip r:embed="rId12"/>
                <a:stretch>
                  <a:fillRect l="-7853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39885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0" grpId="0"/>
      <p:bldP spid="11" grpId="0"/>
      <p:bldP spid="12" grpId="0"/>
      <p:bldP spid="13" grpId="0"/>
      <p:bldP spid="14" grpId="0"/>
      <p:bldP spid="22" grpId="0"/>
      <p:bldP spid="23" grpId="0"/>
      <p:bldP spid="24" grpId="0"/>
      <p:bldP spid="2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503712" y="0"/>
            <a:ext cx="74888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/>
              <a:t>Standard Form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EDAD236-F217-4D9C-A0BB-95299C235848}"/>
              </a:ext>
            </a:extLst>
          </p:cNvPr>
          <p:cNvSpPr txBox="1"/>
          <p:nvPr/>
        </p:nvSpPr>
        <p:spPr>
          <a:xfrm>
            <a:off x="3143672" y="2018452"/>
            <a:ext cx="84249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endParaRPr lang="en-GB" sz="2400"/>
          </a:p>
          <a:p>
            <a:pPr marL="457200" indent="-457200">
              <a:buAutoNum type="arabicPeriod"/>
            </a:pPr>
            <a:endParaRPr lang="en-GB" sz="2400"/>
          </a:p>
          <a:p>
            <a:pPr marL="457200" indent="-457200">
              <a:buAutoNum type="arabicPeriod"/>
            </a:pPr>
            <a:endParaRPr lang="en-GB"/>
          </a:p>
          <a:p>
            <a:pPr marL="457200" indent="-457200">
              <a:buAutoNum type="arabicPeriod"/>
            </a:pPr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375516-EBEC-44F7-BBBE-B96731D8E1B8}"/>
              </a:ext>
            </a:extLst>
          </p:cNvPr>
          <p:cNvSpPr txBox="1"/>
          <p:nvPr/>
        </p:nvSpPr>
        <p:spPr>
          <a:xfrm>
            <a:off x="2423592" y="687054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Example 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B7F9D2-A650-4728-AD08-30EBDAC24EC6}"/>
              </a:ext>
            </a:extLst>
          </p:cNvPr>
          <p:cNvSpPr txBox="1"/>
          <p:nvPr/>
        </p:nvSpPr>
        <p:spPr>
          <a:xfrm>
            <a:off x="2423592" y="1082323"/>
            <a:ext cx="7399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Calculate, writing your answer in standard form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0C4AD18-F4EF-442A-9C2A-BEB963D477FA}"/>
                  </a:ext>
                </a:extLst>
              </p:cNvPr>
              <p:cNvSpPr txBox="1"/>
              <p:nvPr/>
            </p:nvSpPr>
            <p:spPr>
              <a:xfrm>
                <a:off x="2423592" y="1551529"/>
                <a:ext cx="44644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/>
                  <a:t>(a) ( 3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400"/>
                  <a:t>) x ( 4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/>
                  <a:t>)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0C4AD18-F4EF-442A-9C2A-BEB963D477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592" y="1551529"/>
                <a:ext cx="4464496" cy="461665"/>
              </a:xfrm>
              <a:prstGeom prst="rect">
                <a:avLst/>
              </a:prstGeom>
              <a:blipFill>
                <a:blip r:embed="rId4"/>
                <a:stretch>
                  <a:fillRect l="-2186" t="-933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411F5C6-75C3-48C5-9535-E7DCA0413819}"/>
                  </a:ext>
                </a:extLst>
              </p:cNvPr>
              <p:cNvSpPr/>
              <p:nvPr/>
            </p:nvSpPr>
            <p:spPr>
              <a:xfrm>
                <a:off x="2448852" y="2020859"/>
                <a:ext cx="365984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(b) ( 6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2400"/>
                  <a:t>) ÷ ( 5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/>
                  <a:t>)</a:t>
                </a: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411F5C6-75C3-48C5-9535-E7DCA04138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852" y="2020859"/>
                <a:ext cx="3659848" cy="461665"/>
              </a:xfrm>
              <a:prstGeom prst="rect">
                <a:avLst/>
              </a:prstGeom>
              <a:blipFill>
                <a:blip r:embed="rId5"/>
                <a:stretch>
                  <a:fillRect l="-2667" t="-14667" r="-1500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F23FE1C-A967-4FA1-A7C4-EF68041851BE}"/>
                  </a:ext>
                </a:extLst>
              </p:cNvPr>
              <p:cNvSpPr/>
              <p:nvPr/>
            </p:nvSpPr>
            <p:spPr>
              <a:xfrm>
                <a:off x="2461048" y="2504548"/>
                <a:ext cx="3513975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(c) ( 3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400"/>
                  <a:t>) + ( 2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400"/>
                  <a:t>)</a:t>
                </a: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F23FE1C-A967-4FA1-A7C4-EF68041851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1048" y="2504548"/>
                <a:ext cx="3513975" cy="465833"/>
              </a:xfrm>
              <a:prstGeom prst="rect">
                <a:avLst/>
              </a:prstGeom>
              <a:blipFill>
                <a:blip r:embed="rId6"/>
                <a:stretch>
                  <a:fillRect l="-2778" t="-9211" r="-1563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EBAE404F-F821-4FA4-923A-91523AD2DBBA}"/>
              </a:ext>
            </a:extLst>
          </p:cNvPr>
          <p:cNvSpPr txBox="1"/>
          <p:nvPr/>
        </p:nvSpPr>
        <p:spPr>
          <a:xfrm>
            <a:off x="2448852" y="2925730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7CD1E70-CEA1-40B6-8B99-9EC190884C17}"/>
                  </a:ext>
                </a:extLst>
              </p:cNvPr>
              <p:cNvSpPr/>
              <p:nvPr/>
            </p:nvSpPr>
            <p:spPr>
              <a:xfrm>
                <a:off x="2459306" y="3309787"/>
                <a:ext cx="35059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>
                    <a:solidFill>
                      <a:srgbClr val="FF0000"/>
                    </a:solidFill>
                  </a:rPr>
                  <a:t>(a) ( 3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) x ( 4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7CD1E70-CEA1-40B6-8B99-9EC190884C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9306" y="3309787"/>
                <a:ext cx="3505960" cy="461665"/>
              </a:xfrm>
              <a:prstGeom prst="rect">
                <a:avLst/>
              </a:prstGeom>
              <a:blipFill>
                <a:blip r:embed="rId7"/>
                <a:stretch>
                  <a:fillRect l="-2604" t="-9211" r="-1562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16A8AD8-C2FB-4DF0-9520-6EC29FEDC9F5}"/>
                  </a:ext>
                </a:extLst>
              </p:cNvPr>
              <p:cNvSpPr txBox="1"/>
              <p:nvPr/>
            </p:nvSpPr>
            <p:spPr>
              <a:xfrm>
                <a:off x="5984242" y="3317789"/>
                <a:ext cx="38524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>
                    <a:solidFill>
                      <a:srgbClr val="FF0000"/>
                    </a:solidFill>
                  </a:rPr>
                  <a:t>= ( 3 x 4 ) x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16A8AD8-C2FB-4DF0-9520-6EC29FEDC9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4242" y="3317789"/>
                <a:ext cx="3852428" cy="461665"/>
              </a:xfrm>
              <a:prstGeom prst="rect">
                <a:avLst/>
              </a:prstGeom>
              <a:blipFill>
                <a:blip r:embed="rId8"/>
                <a:stretch>
                  <a:fillRect l="-2532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461F764-382D-457E-ACF2-B2314DFC5EB2}"/>
                  </a:ext>
                </a:extLst>
              </p:cNvPr>
              <p:cNvSpPr txBox="1"/>
              <p:nvPr/>
            </p:nvSpPr>
            <p:spPr>
              <a:xfrm>
                <a:off x="6038850" y="3732051"/>
                <a:ext cx="1800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>
                    <a:solidFill>
                      <a:srgbClr val="FF0000"/>
                    </a:solidFill>
                  </a:rPr>
                  <a:t>= 12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461F764-382D-457E-ACF2-B2314DFC5E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8850" y="3732051"/>
                <a:ext cx="1800200" cy="461665"/>
              </a:xfrm>
              <a:prstGeom prst="rect">
                <a:avLst/>
              </a:prstGeom>
              <a:blipFill>
                <a:blip r:embed="rId9"/>
                <a:stretch>
                  <a:fillRect l="-5424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DE37C07-F670-49AC-825D-6E5001FEBAC4}"/>
                  </a:ext>
                </a:extLst>
              </p:cNvPr>
              <p:cNvSpPr/>
              <p:nvPr/>
            </p:nvSpPr>
            <p:spPr>
              <a:xfrm>
                <a:off x="6036011" y="4114865"/>
                <a:ext cx="197656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>
                    <a:solidFill>
                      <a:srgbClr val="FF0000"/>
                    </a:solidFill>
                  </a:rPr>
                  <a:t>= 1.2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DE37C07-F670-49AC-825D-6E5001FEBA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6011" y="4114865"/>
                <a:ext cx="1976567" cy="461665"/>
              </a:xfrm>
              <a:prstGeom prst="rect">
                <a:avLst/>
              </a:prstGeom>
              <a:blipFill>
                <a:blip r:embed="rId10"/>
                <a:stretch>
                  <a:fillRect l="-4630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69DFB1D-B178-400E-8BAE-72B195552EFE}"/>
                  </a:ext>
                </a:extLst>
              </p:cNvPr>
              <p:cNvSpPr/>
              <p:nvPr/>
            </p:nvSpPr>
            <p:spPr>
              <a:xfrm>
                <a:off x="2433536" y="4603565"/>
                <a:ext cx="365984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>
                    <a:solidFill>
                      <a:srgbClr val="FF0000"/>
                    </a:solidFill>
                  </a:rPr>
                  <a:t>(b) ( 6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) ÷ ( 5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69DFB1D-B178-400E-8BAE-72B195552E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3536" y="4603565"/>
                <a:ext cx="3659848" cy="461665"/>
              </a:xfrm>
              <a:prstGeom prst="rect">
                <a:avLst/>
              </a:prstGeom>
              <a:blipFill>
                <a:blip r:embed="rId11"/>
                <a:stretch>
                  <a:fillRect l="-2496" t="-14474" r="-1498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72010CE-64D1-4AFA-9348-7EDC1FF25876}"/>
                  </a:ext>
                </a:extLst>
              </p:cNvPr>
              <p:cNvSpPr/>
              <p:nvPr/>
            </p:nvSpPr>
            <p:spPr>
              <a:xfrm>
                <a:off x="6080597" y="4575413"/>
                <a:ext cx="361656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>
                    <a:solidFill>
                      <a:srgbClr val="FF0000"/>
                    </a:solidFill>
                  </a:rPr>
                  <a:t>= ( 6 ÷ 5 ) x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 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72010CE-64D1-4AFA-9348-7EDC1FF258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597" y="4575413"/>
                <a:ext cx="3616567" cy="461665"/>
              </a:xfrm>
              <a:prstGeom prst="rect">
                <a:avLst/>
              </a:prstGeom>
              <a:blipFill>
                <a:blip r:embed="rId12"/>
                <a:stretch>
                  <a:fillRect l="-2525" t="-14667" r="-1515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411E885-3B5D-4237-A471-2E026790EA0B}"/>
                  </a:ext>
                </a:extLst>
              </p:cNvPr>
              <p:cNvSpPr/>
              <p:nvPr/>
            </p:nvSpPr>
            <p:spPr>
              <a:xfrm>
                <a:off x="6097631" y="4991759"/>
                <a:ext cx="1853328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>
                    <a:solidFill>
                      <a:srgbClr val="FF0000"/>
                    </a:solidFill>
                  </a:rPr>
                  <a:t>= 1.2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411E885-3B5D-4237-A471-2E026790EA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631" y="4991759"/>
                <a:ext cx="1853328" cy="465833"/>
              </a:xfrm>
              <a:prstGeom prst="rect">
                <a:avLst/>
              </a:prstGeom>
              <a:blipFill>
                <a:blip r:embed="rId13"/>
                <a:stretch>
                  <a:fillRect l="-4934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DA132FB-031A-4454-818F-2B82A0525986}"/>
                  </a:ext>
                </a:extLst>
              </p:cNvPr>
              <p:cNvSpPr/>
              <p:nvPr/>
            </p:nvSpPr>
            <p:spPr>
              <a:xfrm>
                <a:off x="2476016" y="5542760"/>
                <a:ext cx="3513975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>
                    <a:solidFill>
                      <a:srgbClr val="FF0000"/>
                    </a:solidFill>
                  </a:rPr>
                  <a:t>(c) ( 3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) + ( 2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DA132FB-031A-4454-818F-2B82A05259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016" y="5542760"/>
                <a:ext cx="3513975" cy="465833"/>
              </a:xfrm>
              <a:prstGeom prst="rect">
                <a:avLst/>
              </a:prstGeom>
              <a:blipFill>
                <a:blip r:embed="rId14"/>
                <a:stretch>
                  <a:fillRect l="-2600" t="-9091" r="-1560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4747183B-585D-4FC9-B76D-341E15A891D4}"/>
              </a:ext>
            </a:extLst>
          </p:cNvPr>
          <p:cNvSpPr txBox="1"/>
          <p:nvPr/>
        </p:nvSpPr>
        <p:spPr>
          <a:xfrm>
            <a:off x="6070600" y="5524661"/>
            <a:ext cx="2973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= 30 000 + 200 000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1C71465-F2D4-48B8-A89C-4702BDE156D3}"/>
              </a:ext>
            </a:extLst>
          </p:cNvPr>
          <p:cNvSpPr/>
          <p:nvPr/>
        </p:nvSpPr>
        <p:spPr>
          <a:xfrm>
            <a:off x="6080597" y="5923773"/>
            <a:ext cx="16482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= 230 000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25468FC-59C9-4EAB-892E-EAD851DDB632}"/>
                  </a:ext>
                </a:extLst>
              </p:cNvPr>
              <p:cNvSpPr/>
              <p:nvPr/>
            </p:nvSpPr>
            <p:spPr>
              <a:xfrm>
                <a:off x="6080597" y="6322606"/>
                <a:ext cx="1683410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>
                    <a:solidFill>
                      <a:srgbClr val="FF0000"/>
                    </a:solidFill>
                  </a:rPr>
                  <a:t>= 2.3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25468FC-59C9-4EAB-892E-EAD851DDB6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597" y="6322606"/>
                <a:ext cx="1683410" cy="465833"/>
              </a:xfrm>
              <a:prstGeom prst="rect">
                <a:avLst/>
              </a:prstGeom>
              <a:blipFill>
                <a:blip r:embed="rId15"/>
                <a:stretch>
                  <a:fillRect l="-5415" t="-9091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94263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503712" y="0"/>
            <a:ext cx="74888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/>
              <a:t>Skill Check: Standard Form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EDAD236-F217-4D9C-A0BB-95299C235848}"/>
              </a:ext>
            </a:extLst>
          </p:cNvPr>
          <p:cNvSpPr txBox="1"/>
          <p:nvPr/>
        </p:nvSpPr>
        <p:spPr>
          <a:xfrm>
            <a:off x="2266321" y="185728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(d) 3 ÷ 1000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51FA99-EA60-42CC-9704-529FBF061FFD}"/>
              </a:ext>
            </a:extLst>
          </p:cNvPr>
          <p:cNvSpPr txBox="1"/>
          <p:nvPr/>
        </p:nvSpPr>
        <p:spPr>
          <a:xfrm>
            <a:off x="2243572" y="990196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1. Calculate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78F3B2-7BC0-45F9-B271-BC0A837A4A4B}"/>
              </a:ext>
            </a:extLst>
          </p:cNvPr>
          <p:cNvSpPr txBox="1"/>
          <p:nvPr/>
        </p:nvSpPr>
        <p:spPr>
          <a:xfrm>
            <a:off x="2243572" y="63063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Exercise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E7EB80-5314-4A1D-9682-4F13E26C6E13}"/>
              </a:ext>
            </a:extLst>
          </p:cNvPr>
          <p:cNvSpPr txBox="1"/>
          <p:nvPr/>
        </p:nvSpPr>
        <p:spPr>
          <a:xfrm>
            <a:off x="2243572" y="138659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(a) 6.21 x 1000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CC7D35E-2C2F-43B0-A697-7DFFF354DB63}"/>
                  </a:ext>
                </a:extLst>
              </p:cNvPr>
              <p:cNvSpPr/>
              <p:nvPr/>
            </p:nvSpPr>
            <p:spPr>
              <a:xfrm>
                <a:off x="5680863" y="1369567"/>
                <a:ext cx="17090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(b) 8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/>
                  <a:t>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CC7D35E-2C2F-43B0-A697-7DFFF354DB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863" y="1369567"/>
                <a:ext cx="1709058" cy="461665"/>
              </a:xfrm>
              <a:prstGeom prst="rect">
                <a:avLst/>
              </a:prstGeom>
              <a:blipFill>
                <a:blip r:embed="rId4"/>
                <a:stretch>
                  <a:fillRect l="-5714" t="-933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0718AA5-F65A-438C-AD1F-772041BAD943}"/>
                  </a:ext>
                </a:extLst>
              </p:cNvPr>
              <p:cNvSpPr/>
              <p:nvPr/>
            </p:nvSpPr>
            <p:spPr>
              <a:xfrm>
                <a:off x="5709220" y="1840253"/>
                <a:ext cx="18629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(e) 6 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/>
                  <a:t>  </a:t>
                </a: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C0718AA5-F65A-438C-AD1F-772041BAD9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220" y="1840253"/>
                <a:ext cx="1862946" cy="461665"/>
              </a:xfrm>
              <a:prstGeom prst="rect">
                <a:avLst/>
              </a:prstGeom>
              <a:blipFill>
                <a:blip r:embed="rId5"/>
                <a:stretch>
                  <a:fillRect l="-5246" t="-14474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C72C7B6-3F26-488F-A8B9-BD96588FD628}"/>
                  </a:ext>
                </a:extLst>
              </p:cNvPr>
              <p:cNvSpPr/>
              <p:nvPr/>
            </p:nvSpPr>
            <p:spPr>
              <a:xfrm>
                <a:off x="8643193" y="1340738"/>
                <a:ext cx="194790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(c) 4.2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/>
                  <a:t>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C72C7B6-3F26-488F-A8B9-BD96588FD6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3193" y="1340738"/>
                <a:ext cx="1947906" cy="461665"/>
              </a:xfrm>
              <a:prstGeom prst="rect">
                <a:avLst/>
              </a:prstGeom>
              <a:blipFill>
                <a:blip r:embed="rId6"/>
                <a:stretch>
                  <a:fillRect l="-5016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689C77F-5FFE-469B-A225-B81932CF1218}"/>
                  </a:ext>
                </a:extLst>
              </p:cNvPr>
              <p:cNvSpPr/>
              <p:nvPr/>
            </p:nvSpPr>
            <p:spPr>
              <a:xfrm>
                <a:off x="8658393" y="1811424"/>
                <a:ext cx="20328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(f) 3.2 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/>
                  <a:t> 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689C77F-5FFE-469B-A225-B81932CF12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8393" y="1811424"/>
                <a:ext cx="2032864" cy="461665"/>
              </a:xfrm>
              <a:prstGeom prst="rect">
                <a:avLst/>
              </a:prstGeom>
              <a:blipFill>
                <a:blip r:embed="rId7"/>
                <a:stretch>
                  <a:fillRect l="-4491" t="-14474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205A08D6-EA8F-4A0B-B862-9E1BC861539B}"/>
              </a:ext>
            </a:extLst>
          </p:cNvPr>
          <p:cNvSpPr txBox="1"/>
          <p:nvPr/>
        </p:nvSpPr>
        <p:spPr>
          <a:xfrm>
            <a:off x="2285325" y="2438091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2. Write the following numbers in standard form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4B1297-5BC8-49AD-AB35-830E26BE5104}"/>
              </a:ext>
            </a:extLst>
          </p:cNvPr>
          <p:cNvSpPr txBox="1"/>
          <p:nvPr/>
        </p:nvSpPr>
        <p:spPr>
          <a:xfrm>
            <a:off x="2285325" y="2915574"/>
            <a:ext cx="388843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Both"/>
            </a:pPr>
            <a:r>
              <a:rPr lang="en-GB" sz="2400" dirty="0"/>
              <a:t>200</a:t>
            </a:r>
          </a:p>
          <a:p>
            <a:pPr marL="457200" indent="-457200">
              <a:buAutoNum type="alphaLcParenBoth"/>
            </a:pPr>
            <a:r>
              <a:rPr lang="en-GB" sz="2400" dirty="0"/>
              <a:t>8000</a:t>
            </a:r>
          </a:p>
          <a:p>
            <a:pPr marL="457200" indent="-457200">
              <a:buAutoNum type="alphaLcParenBoth"/>
            </a:pPr>
            <a:r>
              <a:rPr lang="en-GB" sz="2400" dirty="0"/>
              <a:t>9 000 000</a:t>
            </a:r>
          </a:p>
          <a:p>
            <a:pPr marL="457200" indent="-457200">
              <a:buAutoNum type="alphaLcParenBoth"/>
            </a:pPr>
            <a:r>
              <a:rPr lang="en-GB" sz="2400" dirty="0"/>
              <a:t>62 000</a:t>
            </a:r>
          </a:p>
          <a:p>
            <a:pPr marL="457200" indent="-457200">
              <a:buAutoNum type="alphaLcParenBoth"/>
            </a:pPr>
            <a:r>
              <a:rPr lang="en-GB" sz="2400" dirty="0"/>
              <a:t>840 000</a:t>
            </a:r>
          </a:p>
          <a:p>
            <a:pPr marL="457200" indent="-457200">
              <a:buAutoNum type="alphaLcParenBoth"/>
            </a:pPr>
            <a:r>
              <a:rPr lang="en-GB" sz="2400" dirty="0"/>
              <a:t>12 000 000 000</a:t>
            </a:r>
          </a:p>
          <a:p>
            <a:pPr marL="457200" indent="-457200">
              <a:buAutoNum type="alphaLcParenBoth"/>
            </a:pPr>
            <a:r>
              <a:rPr lang="en-GB" sz="2400" dirty="0"/>
              <a:t>61 800 000 000</a:t>
            </a:r>
          </a:p>
          <a:p>
            <a:pPr marL="457200" indent="-457200">
              <a:buAutoNum type="alphaLcParenBoth"/>
            </a:pPr>
            <a:r>
              <a:rPr lang="en-GB" sz="2400" dirty="0"/>
              <a:t>3 240 000</a:t>
            </a:r>
          </a:p>
          <a:p>
            <a:pPr marL="457200" indent="-457200">
              <a:buAutoNum type="alphaLcParenBoth"/>
            </a:pP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12A7142-63AE-4E15-99B1-86F2C10C51FC}"/>
              </a:ext>
            </a:extLst>
          </p:cNvPr>
          <p:cNvSpPr txBox="1"/>
          <p:nvPr/>
        </p:nvSpPr>
        <p:spPr>
          <a:xfrm>
            <a:off x="4597870" y="1349758"/>
            <a:ext cx="1074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6210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5EDE54-4069-4F9C-B45F-BD5C21A54B26}"/>
              </a:ext>
            </a:extLst>
          </p:cNvPr>
          <p:cNvSpPr/>
          <p:nvPr/>
        </p:nvSpPr>
        <p:spPr>
          <a:xfrm>
            <a:off x="7406182" y="1380535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8000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D9AC46A-E201-4B7A-8669-023718DC7415}"/>
              </a:ext>
            </a:extLst>
          </p:cNvPr>
          <p:cNvSpPr/>
          <p:nvPr/>
        </p:nvSpPr>
        <p:spPr>
          <a:xfrm>
            <a:off x="10695107" y="1340738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420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954E2E3-A8AF-4264-9F72-1B9CFB332F48}"/>
              </a:ext>
            </a:extLst>
          </p:cNvPr>
          <p:cNvSpPr/>
          <p:nvPr/>
        </p:nvSpPr>
        <p:spPr>
          <a:xfrm>
            <a:off x="4534456" y="1901808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0.003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E16274A-D6C8-49D9-A3D0-595C969FDDC1}"/>
              </a:ext>
            </a:extLst>
          </p:cNvPr>
          <p:cNvSpPr/>
          <p:nvPr/>
        </p:nvSpPr>
        <p:spPr>
          <a:xfrm>
            <a:off x="7494512" y="1864420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0.06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44DBBD6-79AE-4B0A-8BB9-12CF05FA1114}"/>
              </a:ext>
            </a:extLst>
          </p:cNvPr>
          <p:cNvSpPr/>
          <p:nvPr/>
        </p:nvSpPr>
        <p:spPr>
          <a:xfrm>
            <a:off x="10699879" y="1831232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0.0032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CB7A78F-0B41-47E4-8F01-84D147E6FE39}"/>
                  </a:ext>
                </a:extLst>
              </p:cNvPr>
              <p:cNvSpPr/>
              <p:nvPr/>
            </p:nvSpPr>
            <p:spPr>
              <a:xfrm>
                <a:off x="3910502" y="2883875"/>
                <a:ext cx="116243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2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CB7A78F-0B41-47E4-8F01-84D147E6FE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502" y="2883875"/>
                <a:ext cx="1162434" cy="461665"/>
              </a:xfrm>
              <a:prstGeom prst="rect">
                <a:avLst/>
              </a:prstGeom>
              <a:blipFill>
                <a:blip r:embed="rId8"/>
                <a:stretch>
                  <a:fillRect l="-7853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DEF7881-39D1-45FD-A33E-66915F489B2B}"/>
                  </a:ext>
                </a:extLst>
              </p:cNvPr>
              <p:cNvSpPr/>
              <p:nvPr/>
            </p:nvSpPr>
            <p:spPr>
              <a:xfrm>
                <a:off x="4097059" y="3271481"/>
                <a:ext cx="116243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>
                    <a:solidFill>
                      <a:srgbClr val="FF0000"/>
                    </a:solidFill>
                  </a:rPr>
                  <a:t>8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DEF7881-39D1-45FD-A33E-66915F489B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7059" y="3271481"/>
                <a:ext cx="1162434" cy="461665"/>
              </a:xfrm>
              <a:prstGeom prst="rect">
                <a:avLst/>
              </a:prstGeom>
              <a:blipFill>
                <a:blip r:embed="rId9"/>
                <a:stretch>
                  <a:fillRect l="-7853" t="-933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0F1C986-757D-4B7A-8008-115377332BF4}"/>
                  </a:ext>
                </a:extLst>
              </p:cNvPr>
              <p:cNvSpPr/>
              <p:nvPr/>
            </p:nvSpPr>
            <p:spPr>
              <a:xfrm>
                <a:off x="4598291" y="3648733"/>
                <a:ext cx="116243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>
                    <a:solidFill>
                      <a:srgbClr val="FF0000"/>
                    </a:solidFill>
                  </a:rPr>
                  <a:t>9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0F1C986-757D-4B7A-8008-115377332B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8291" y="3648733"/>
                <a:ext cx="1162434" cy="461665"/>
              </a:xfrm>
              <a:prstGeom prst="rect">
                <a:avLst/>
              </a:prstGeom>
              <a:blipFill>
                <a:blip r:embed="rId10"/>
                <a:stretch>
                  <a:fillRect l="-7853" t="-933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2B06CBE-67B2-4630-951F-BDA7BB9939F3}"/>
                  </a:ext>
                </a:extLst>
              </p:cNvPr>
              <p:cNvSpPr/>
              <p:nvPr/>
            </p:nvSpPr>
            <p:spPr>
              <a:xfrm>
                <a:off x="4597870" y="4008112"/>
                <a:ext cx="141891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>
                    <a:solidFill>
                      <a:srgbClr val="FF0000"/>
                    </a:solidFill>
                  </a:rPr>
                  <a:t>6.2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2B06CBE-67B2-4630-951F-BDA7BB9939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870" y="4008112"/>
                <a:ext cx="1418915" cy="461665"/>
              </a:xfrm>
              <a:prstGeom prst="rect">
                <a:avLst/>
              </a:prstGeom>
              <a:blipFill>
                <a:blip r:embed="rId11"/>
                <a:stretch>
                  <a:fillRect l="-6438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81624EEF-AF2D-4B54-BA7F-7A60BA00339E}"/>
                  </a:ext>
                </a:extLst>
              </p:cNvPr>
              <p:cNvSpPr/>
              <p:nvPr/>
            </p:nvSpPr>
            <p:spPr>
              <a:xfrm>
                <a:off x="4617905" y="4399250"/>
                <a:ext cx="1418915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>
                    <a:solidFill>
                      <a:srgbClr val="FF0000"/>
                    </a:solidFill>
                  </a:rPr>
                  <a:t>8.4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81624EEF-AF2D-4B54-BA7F-7A60BA0033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7905" y="4399250"/>
                <a:ext cx="1418915" cy="465833"/>
              </a:xfrm>
              <a:prstGeom prst="rect">
                <a:avLst/>
              </a:prstGeom>
              <a:blipFill>
                <a:blip r:embed="rId12"/>
                <a:stretch>
                  <a:fillRect l="-6897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152CE6B-449F-4179-A7CD-7FA6D3535761}"/>
                  </a:ext>
                </a:extLst>
              </p:cNvPr>
              <p:cNvSpPr/>
              <p:nvPr/>
            </p:nvSpPr>
            <p:spPr>
              <a:xfrm>
                <a:off x="5386893" y="4766521"/>
                <a:ext cx="311944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>
                    <a:solidFill>
                      <a:srgbClr val="FF0000"/>
                    </a:solidFill>
                  </a:rPr>
                  <a:t>12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GB" sz="2400"/>
                  <a:t> </a:t>
                </a:r>
                <a:r>
                  <a:rPr lang="en-GB" sz="2400">
                    <a:solidFill>
                      <a:srgbClr val="FF0000"/>
                    </a:solidFill>
                  </a:rPr>
                  <a:t>= 1.2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 </a:t>
                </a:r>
                <a:endParaRPr lang="en-GB" sz="240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152CE6B-449F-4179-A7CD-7FA6D35357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6893" y="4766521"/>
                <a:ext cx="3119444" cy="461665"/>
              </a:xfrm>
              <a:prstGeom prst="rect">
                <a:avLst/>
              </a:prstGeom>
              <a:blipFill>
                <a:blip r:embed="rId13"/>
                <a:stretch>
                  <a:fillRect l="-3131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1550853-A1EF-4667-AEEF-93DFBC6B218A}"/>
                  </a:ext>
                </a:extLst>
              </p:cNvPr>
              <p:cNvSpPr/>
              <p:nvPr/>
            </p:nvSpPr>
            <p:spPr>
              <a:xfrm>
                <a:off x="5457133" y="5129202"/>
                <a:ext cx="17136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>
                    <a:solidFill>
                      <a:srgbClr val="FF0000"/>
                    </a:solidFill>
                  </a:rPr>
                  <a:t>6.18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1550853-A1EF-4667-AEEF-93DFBC6B21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7133" y="5129202"/>
                <a:ext cx="1713674" cy="461665"/>
              </a:xfrm>
              <a:prstGeom prst="rect">
                <a:avLst/>
              </a:prstGeom>
              <a:blipFill>
                <a:blip r:embed="rId14"/>
                <a:stretch>
                  <a:fillRect l="-5338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8EAF84A-33F7-4474-A676-63A7A45238F5}"/>
                  </a:ext>
                </a:extLst>
              </p:cNvPr>
              <p:cNvSpPr/>
              <p:nvPr/>
            </p:nvSpPr>
            <p:spPr>
              <a:xfrm>
                <a:off x="5457133" y="5496647"/>
                <a:ext cx="159043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>
                    <a:solidFill>
                      <a:srgbClr val="FF0000"/>
                    </a:solidFill>
                  </a:rPr>
                  <a:t>3.24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8EAF84A-33F7-4474-A676-63A7A45238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7133" y="5496647"/>
                <a:ext cx="1590435" cy="461665"/>
              </a:xfrm>
              <a:prstGeom prst="rect">
                <a:avLst/>
              </a:prstGeom>
              <a:blipFill>
                <a:blip r:embed="rId15"/>
                <a:stretch>
                  <a:fillRect l="-5747" t="-933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94326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503712" y="0"/>
            <a:ext cx="74888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/>
              <a:t>Skill Check: Standard Form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EDAD236-F217-4D9C-A0BB-95299C235848}"/>
              </a:ext>
            </a:extLst>
          </p:cNvPr>
          <p:cNvSpPr txBox="1"/>
          <p:nvPr/>
        </p:nvSpPr>
        <p:spPr>
          <a:xfrm>
            <a:off x="3722887" y="1629228"/>
            <a:ext cx="84249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endParaRPr lang="en-GB" sz="2400"/>
          </a:p>
          <a:p>
            <a:pPr marL="457200" indent="-457200">
              <a:buAutoNum type="arabicPeriod"/>
            </a:pPr>
            <a:endParaRPr lang="en-GB" sz="2400"/>
          </a:p>
          <a:p>
            <a:pPr marL="457200" indent="-457200">
              <a:buAutoNum type="arabicPeriod"/>
            </a:pPr>
            <a:endParaRPr lang="en-GB"/>
          </a:p>
          <a:p>
            <a:pPr marL="457200" indent="-457200">
              <a:buAutoNum type="arabicPeriod"/>
            </a:pPr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BB4F5-93CE-4CBF-8DD9-033B710013E7}"/>
              </a:ext>
            </a:extLst>
          </p:cNvPr>
          <p:cNvSpPr txBox="1"/>
          <p:nvPr/>
        </p:nvSpPr>
        <p:spPr>
          <a:xfrm>
            <a:off x="2370951" y="657216"/>
            <a:ext cx="9145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3. Convert each of the following numbers from standard form to the normal decimal notation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C31226E-BE8D-4FBA-9C3C-C907C42F4992}"/>
                  </a:ext>
                </a:extLst>
              </p:cNvPr>
              <p:cNvSpPr txBox="1"/>
              <p:nvPr/>
            </p:nvSpPr>
            <p:spPr>
              <a:xfrm>
                <a:off x="2371918" y="1382069"/>
                <a:ext cx="1800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/>
                  <a:t>(a) 3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C31226E-BE8D-4FBA-9C3C-C907C42F49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1918" y="1382069"/>
                <a:ext cx="1800200" cy="461665"/>
              </a:xfrm>
              <a:prstGeom prst="rect">
                <a:avLst/>
              </a:prstGeom>
              <a:blipFill>
                <a:blip r:embed="rId4"/>
                <a:stretch>
                  <a:fillRect l="-5085" t="-933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0691D6C-B5AA-4B3B-B83C-1C0F4D8A2233}"/>
                  </a:ext>
                </a:extLst>
              </p:cNvPr>
              <p:cNvSpPr/>
              <p:nvPr/>
            </p:nvSpPr>
            <p:spPr>
              <a:xfrm>
                <a:off x="2370951" y="1799251"/>
                <a:ext cx="18629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(c) 3.6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0691D6C-B5AA-4B3B-B83C-1C0F4D8A22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951" y="1799251"/>
                <a:ext cx="1862946" cy="461665"/>
              </a:xfrm>
              <a:prstGeom prst="rect">
                <a:avLst/>
              </a:prstGeom>
              <a:blipFill>
                <a:blip r:embed="rId5"/>
                <a:stretch>
                  <a:fillRect l="-5229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FB113CE-EE1A-4126-A0F0-E74997949C31}"/>
                  </a:ext>
                </a:extLst>
              </p:cNvPr>
              <p:cNvSpPr/>
              <p:nvPr/>
            </p:nvSpPr>
            <p:spPr>
              <a:xfrm>
                <a:off x="2370951" y="2234044"/>
                <a:ext cx="188057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(e) 8.2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FB113CE-EE1A-4126-A0F0-E74997949C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951" y="2234044"/>
                <a:ext cx="1880579" cy="461665"/>
              </a:xfrm>
              <a:prstGeom prst="rect">
                <a:avLst/>
              </a:prstGeom>
              <a:blipFill>
                <a:blip r:embed="rId6"/>
                <a:stretch>
                  <a:fillRect l="-5195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97C70DA-A6ED-4686-9599-011E52097AD3}"/>
                  </a:ext>
                </a:extLst>
              </p:cNvPr>
              <p:cNvSpPr/>
              <p:nvPr/>
            </p:nvSpPr>
            <p:spPr>
              <a:xfrm>
                <a:off x="2376588" y="2614113"/>
                <a:ext cx="20521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(g) 1.25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97C70DA-A6ED-4686-9599-011E52097A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6588" y="2614113"/>
                <a:ext cx="2052100" cy="461665"/>
              </a:xfrm>
              <a:prstGeom prst="rect">
                <a:avLst/>
              </a:prstGeom>
              <a:blipFill>
                <a:blip r:embed="rId7"/>
                <a:stretch>
                  <a:fillRect l="-4762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54A3791-360E-48DB-9D93-BAA793E111C1}"/>
                  </a:ext>
                </a:extLst>
              </p:cNvPr>
              <p:cNvSpPr/>
              <p:nvPr/>
            </p:nvSpPr>
            <p:spPr>
              <a:xfrm>
                <a:off x="6475982" y="1377901"/>
                <a:ext cx="2052100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(b) 1.72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54A3791-360E-48DB-9D93-BAA793E111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982" y="1377901"/>
                <a:ext cx="2052100" cy="465833"/>
              </a:xfrm>
              <a:prstGeom prst="rect">
                <a:avLst/>
              </a:prstGeom>
              <a:blipFill>
                <a:blip r:embed="rId8"/>
                <a:stretch>
                  <a:fillRect l="-4451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3196199-667D-42E8-814C-6AB024133532}"/>
                  </a:ext>
                </a:extLst>
              </p:cNvPr>
              <p:cNvSpPr/>
              <p:nvPr/>
            </p:nvSpPr>
            <p:spPr>
              <a:xfrm>
                <a:off x="6493615" y="1789000"/>
                <a:ext cx="20521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(d) 6.83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3196199-667D-42E8-814C-6AB0241335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3615" y="1789000"/>
                <a:ext cx="2052100" cy="461665"/>
              </a:xfrm>
              <a:prstGeom prst="rect">
                <a:avLst/>
              </a:prstGeom>
              <a:blipFill>
                <a:blip r:embed="rId9"/>
                <a:stretch>
                  <a:fillRect l="-4451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EB94F3F-8D2D-4ACE-BCE1-5961BF52F24E}"/>
                  </a:ext>
                </a:extLst>
              </p:cNvPr>
              <p:cNvSpPr/>
              <p:nvPr/>
            </p:nvSpPr>
            <p:spPr>
              <a:xfrm>
                <a:off x="6521178" y="2144455"/>
                <a:ext cx="179401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(f) 1.6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EB94F3F-8D2D-4ACE-BCE1-5961BF52F2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1178" y="2144455"/>
                <a:ext cx="1794017" cy="461665"/>
              </a:xfrm>
              <a:prstGeom prst="rect">
                <a:avLst/>
              </a:prstGeom>
              <a:blipFill>
                <a:blip r:embed="rId10"/>
                <a:stretch>
                  <a:fillRect l="-5442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A191084-190F-4FC6-844E-2DFDAC180852}"/>
                  </a:ext>
                </a:extLst>
              </p:cNvPr>
              <p:cNvSpPr/>
              <p:nvPr/>
            </p:nvSpPr>
            <p:spPr>
              <a:xfrm>
                <a:off x="6521178" y="2561008"/>
                <a:ext cx="20521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(h) 9.17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A191084-190F-4FC6-844E-2DFDAC1808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1178" y="2561008"/>
                <a:ext cx="2052100" cy="461665"/>
              </a:xfrm>
              <a:prstGeom prst="rect">
                <a:avLst/>
              </a:prstGeom>
              <a:blipFill>
                <a:blip r:embed="rId11"/>
                <a:stretch>
                  <a:fillRect l="-4762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E953E8E9-D4D6-4C0A-8D91-6BD617C9BF49}"/>
              </a:ext>
            </a:extLst>
          </p:cNvPr>
          <p:cNvSpPr txBox="1"/>
          <p:nvPr/>
        </p:nvSpPr>
        <p:spPr>
          <a:xfrm>
            <a:off x="2370951" y="3057998"/>
            <a:ext cx="6141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4. Without using a calculator, determine: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D9C312-7E33-41C2-A693-937B3314A12A}"/>
                  </a:ext>
                </a:extLst>
              </p:cNvPr>
              <p:cNvSpPr txBox="1"/>
              <p:nvPr/>
            </p:nvSpPr>
            <p:spPr>
              <a:xfrm>
                <a:off x="2370951" y="3449894"/>
                <a:ext cx="3856507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/>
                  <a:t>(a) ( 4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400"/>
                  <a:t>) x ( 2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400"/>
                  <a:t>)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ED9C312-7E33-41C2-A693-937B3314A1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951" y="3449894"/>
                <a:ext cx="3856507" cy="465833"/>
              </a:xfrm>
              <a:prstGeom prst="rect">
                <a:avLst/>
              </a:prstGeom>
              <a:blipFill>
                <a:blip r:embed="rId12"/>
                <a:stretch>
                  <a:fillRect l="-2528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1F762CA-2EE7-47C0-B943-B22A81417D8B}"/>
                  </a:ext>
                </a:extLst>
              </p:cNvPr>
              <p:cNvSpPr/>
              <p:nvPr/>
            </p:nvSpPr>
            <p:spPr>
              <a:xfrm>
                <a:off x="2370951" y="3851207"/>
                <a:ext cx="3505960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(b) ( 2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400"/>
                  <a:t>) x ( 3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400"/>
                  <a:t>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1F762CA-2EE7-47C0-B943-B22A81417D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951" y="3851207"/>
                <a:ext cx="3505960" cy="465833"/>
              </a:xfrm>
              <a:prstGeom prst="rect">
                <a:avLst/>
              </a:prstGeom>
              <a:blipFill>
                <a:blip r:embed="rId13"/>
                <a:stretch>
                  <a:fillRect l="-2783" t="-9211" r="-1565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28AFF71-2C2C-4009-BBF3-8C154E64C72F}"/>
                  </a:ext>
                </a:extLst>
              </p:cNvPr>
              <p:cNvSpPr/>
              <p:nvPr/>
            </p:nvSpPr>
            <p:spPr>
              <a:xfrm>
                <a:off x="2392258" y="4286142"/>
                <a:ext cx="348191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(c) ( 6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400"/>
                  <a:t>) x ( 8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GB" sz="2400"/>
                  <a:t>)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28AFF71-2C2C-4009-BBF3-8C154E64C7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2258" y="4286142"/>
                <a:ext cx="3481915" cy="461665"/>
              </a:xfrm>
              <a:prstGeom prst="rect">
                <a:avLst/>
              </a:prstGeom>
              <a:blipFill>
                <a:blip r:embed="rId14"/>
                <a:stretch>
                  <a:fillRect l="-2622" t="-9211" r="-1573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1EA298E-3F2E-47B2-990A-573AA24FB169}"/>
                  </a:ext>
                </a:extLst>
              </p:cNvPr>
              <p:cNvSpPr/>
              <p:nvPr/>
            </p:nvSpPr>
            <p:spPr>
              <a:xfrm>
                <a:off x="2381744" y="4686785"/>
                <a:ext cx="35059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(d) ( 3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GB" sz="2400"/>
                  <a:t>) x ( 7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400"/>
                  <a:t>)</a:t>
                </a: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1EA298E-3F2E-47B2-990A-573AA24FB1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744" y="4686785"/>
                <a:ext cx="3505960" cy="461665"/>
              </a:xfrm>
              <a:prstGeom prst="rect">
                <a:avLst/>
              </a:prstGeom>
              <a:blipFill>
                <a:blip r:embed="rId15"/>
                <a:stretch>
                  <a:fillRect l="-2783" t="-9211" r="-1565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B4B7B46-5108-48BD-8A2C-6DAEF9CD5334}"/>
                  </a:ext>
                </a:extLst>
              </p:cNvPr>
              <p:cNvSpPr/>
              <p:nvPr/>
            </p:nvSpPr>
            <p:spPr>
              <a:xfrm>
                <a:off x="2385475" y="5074384"/>
                <a:ext cx="357328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(f) ( 9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sz="2400"/>
                  <a:t>) ÷ ( 3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400"/>
                  <a:t>)</a:t>
                </a: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B4B7B46-5108-48BD-8A2C-6DAEF9CD53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5475" y="5074384"/>
                <a:ext cx="3573286" cy="461665"/>
              </a:xfrm>
              <a:prstGeom prst="rect">
                <a:avLst/>
              </a:prstGeom>
              <a:blipFill>
                <a:blip r:embed="rId16"/>
                <a:stretch>
                  <a:fillRect l="-2560" t="-14474" r="-1706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32DCD29-640A-4DB9-A3DB-28A665E67448}"/>
                  </a:ext>
                </a:extLst>
              </p:cNvPr>
              <p:cNvSpPr/>
              <p:nvPr/>
            </p:nvSpPr>
            <p:spPr>
              <a:xfrm>
                <a:off x="2381744" y="5459213"/>
                <a:ext cx="3659848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(g) ( 8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400"/>
                  <a:t>) ÷ ( 2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/>
                  <a:t>)</a:t>
                </a: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32DCD29-640A-4DB9-A3DB-28A665E674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744" y="5459213"/>
                <a:ext cx="3659848" cy="465833"/>
              </a:xfrm>
              <a:prstGeom prst="rect">
                <a:avLst/>
              </a:prstGeom>
              <a:blipFill>
                <a:blip r:embed="rId17"/>
                <a:stretch>
                  <a:fillRect l="-2667" t="-13158" r="-1500" b="-315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EAB3E74A-DBF3-4FCA-9E9E-5572B4B706AD}"/>
                  </a:ext>
                </a:extLst>
              </p:cNvPr>
              <p:cNvSpPr/>
              <p:nvPr/>
            </p:nvSpPr>
            <p:spPr>
              <a:xfrm>
                <a:off x="2381744" y="6215187"/>
                <a:ext cx="381373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</a:t>
                </a:r>
                <a:r>
                  <a:rPr lang="en-GB" sz="2400" err="1"/>
                  <a:t>i</a:t>
                </a:r>
                <a:r>
                  <a:rPr lang="en-GB" sz="2400"/>
                  <a:t>) ( 3.6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GB" sz="2400"/>
                  <a:t>) ÷ ( 9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/>
                  <a:t>)</a:t>
                </a: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EAB3E74A-DBF3-4FCA-9E9E-5572B4B706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744" y="6215187"/>
                <a:ext cx="3813736" cy="461665"/>
              </a:xfrm>
              <a:prstGeom prst="rect">
                <a:avLst/>
              </a:prstGeom>
              <a:blipFill>
                <a:blip r:embed="rId18"/>
                <a:stretch>
                  <a:fillRect l="-2560" t="-14667" r="-1440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B1A1F14-E784-4FB3-A5B3-DBC32834BB36}"/>
                  </a:ext>
                </a:extLst>
              </p:cNvPr>
              <p:cNvSpPr/>
              <p:nvPr/>
            </p:nvSpPr>
            <p:spPr>
              <a:xfrm>
                <a:off x="2353906" y="5845442"/>
                <a:ext cx="429604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(h) ( 4.8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</m:oMath>
                </a14:m>
                <a:r>
                  <a:rPr lang="en-GB" sz="2400"/>
                  <a:t>) ÷ ( 1.2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/>
                  <a:t>)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B1A1F14-E784-4FB3-A5B3-DBC32834BB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3906" y="5845442"/>
                <a:ext cx="4296048" cy="461665"/>
              </a:xfrm>
              <a:prstGeom prst="rect">
                <a:avLst/>
              </a:prstGeom>
              <a:blipFill>
                <a:blip r:embed="rId19"/>
                <a:stretch>
                  <a:fillRect l="-2128" t="-14474" r="-1135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73DEAA1-61F2-4317-8E89-76C329C55F9D}"/>
                  </a:ext>
                </a:extLst>
              </p:cNvPr>
              <p:cNvSpPr/>
              <p:nvPr/>
            </p:nvSpPr>
            <p:spPr>
              <a:xfrm>
                <a:off x="6149143" y="3479380"/>
                <a:ext cx="11560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>
                    <a:solidFill>
                      <a:srgbClr val="FF0000"/>
                    </a:solidFill>
                  </a:rPr>
                  <a:t>8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73DEAA1-61F2-4317-8E89-76C329C55F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9143" y="3479380"/>
                <a:ext cx="1156022" cy="461665"/>
              </a:xfrm>
              <a:prstGeom prst="rect">
                <a:avLst/>
              </a:prstGeom>
              <a:blipFill>
                <a:blip r:embed="rId20"/>
                <a:stretch>
                  <a:fillRect l="-8466" t="-933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EE4CD1E-426F-4ADC-9A43-EDC37A45088B}"/>
                  </a:ext>
                </a:extLst>
              </p:cNvPr>
              <p:cNvSpPr/>
              <p:nvPr/>
            </p:nvSpPr>
            <p:spPr>
              <a:xfrm>
                <a:off x="6149142" y="3915727"/>
                <a:ext cx="128567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>
                    <a:solidFill>
                      <a:srgbClr val="FF0000"/>
                    </a:solidFill>
                  </a:rPr>
                  <a:t>6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EE4CD1E-426F-4ADC-9A43-EDC37A4508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9142" y="3915727"/>
                <a:ext cx="1285673" cy="461665"/>
              </a:xfrm>
              <a:prstGeom prst="rect">
                <a:avLst/>
              </a:prstGeom>
              <a:blipFill>
                <a:blip r:embed="rId21"/>
                <a:stretch>
                  <a:fillRect l="-7583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8C0FEB34-5E0D-4DB8-9B36-C66FE7F4FB0D}"/>
                  </a:ext>
                </a:extLst>
              </p:cNvPr>
              <p:cNvSpPr/>
              <p:nvPr/>
            </p:nvSpPr>
            <p:spPr>
              <a:xfrm>
                <a:off x="6124404" y="4325707"/>
                <a:ext cx="324909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>
                    <a:solidFill>
                      <a:srgbClr val="FF0000"/>
                    </a:solidFill>
                  </a:rPr>
                  <a:t>48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sup>
                    </m:sSup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 = 4.8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8C0FEB34-5E0D-4DB8-9B36-C66FE7F4FB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4404" y="4325707"/>
                <a:ext cx="3249095" cy="461665"/>
              </a:xfrm>
              <a:prstGeom prst="rect">
                <a:avLst/>
              </a:prstGeom>
              <a:blipFill>
                <a:blip r:embed="rId22"/>
                <a:stretch>
                  <a:fillRect l="-3002" t="-933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BFB56FD-E502-4EE2-AE7F-4E7AC7ABC164}"/>
                  </a:ext>
                </a:extLst>
              </p:cNvPr>
              <p:cNvSpPr/>
              <p:nvPr/>
            </p:nvSpPr>
            <p:spPr>
              <a:xfrm>
                <a:off x="6114362" y="4747807"/>
                <a:ext cx="324909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>
                    <a:solidFill>
                      <a:srgbClr val="FF0000"/>
                    </a:solidFill>
                  </a:rPr>
                  <a:t>21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</m:oMath>
                </a14:m>
                <a:r>
                  <a:rPr lang="en-GB" sz="2400"/>
                  <a:t> </a:t>
                </a:r>
                <a:r>
                  <a:rPr lang="en-GB" sz="2400">
                    <a:solidFill>
                      <a:srgbClr val="FF0000"/>
                    </a:solidFill>
                  </a:rPr>
                  <a:t>= 2.1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 </a:t>
                </a:r>
                <a:endParaRPr lang="en-GB" sz="2400"/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BFB56FD-E502-4EE2-AE7F-4E7AC7ABC1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4362" y="4747807"/>
                <a:ext cx="3249095" cy="461665"/>
              </a:xfrm>
              <a:prstGeom prst="rect">
                <a:avLst/>
              </a:prstGeom>
              <a:blipFill>
                <a:blip r:embed="rId23"/>
                <a:stretch>
                  <a:fillRect l="-2814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D82FE642-8D81-4D9E-BFCD-345A241612F7}"/>
                  </a:ext>
                </a:extLst>
              </p:cNvPr>
              <p:cNvSpPr/>
              <p:nvPr/>
            </p:nvSpPr>
            <p:spPr>
              <a:xfrm>
                <a:off x="6182153" y="5135939"/>
                <a:ext cx="116243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>
                    <a:solidFill>
                      <a:srgbClr val="FF0000"/>
                    </a:solidFill>
                  </a:rPr>
                  <a:t>3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D82FE642-8D81-4D9E-BFCD-345A241612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2153" y="5135939"/>
                <a:ext cx="1162434" cy="461665"/>
              </a:xfrm>
              <a:prstGeom prst="rect">
                <a:avLst/>
              </a:prstGeom>
              <a:blipFill>
                <a:blip r:embed="rId24"/>
                <a:stretch>
                  <a:fillRect l="-7853" t="-933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689C347-E9A7-4F7B-AE55-F882DE5469D7}"/>
                  </a:ext>
                </a:extLst>
              </p:cNvPr>
              <p:cNvSpPr/>
              <p:nvPr/>
            </p:nvSpPr>
            <p:spPr>
              <a:xfrm>
                <a:off x="6198495" y="5478974"/>
                <a:ext cx="116243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>
                    <a:solidFill>
                      <a:srgbClr val="FF0000"/>
                    </a:solidFill>
                  </a:rPr>
                  <a:t>4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689C347-E9A7-4F7B-AE55-F882DE5469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8495" y="5478974"/>
                <a:ext cx="1162434" cy="461665"/>
              </a:xfrm>
              <a:prstGeom prst="rect">
                <a:avLst/>
              </a:prstGeom>
              <a:blipFill>
                <a:blip r:embed="rId25"/>
                <a:stretch>
                  <a:fillRect l="-8377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D536F684-488F-495E-8D14-69588E2A9F86}"/>
                  </a:ext>
                </a:extLst>
              </p:cNvPr>
              <p:cNvSpPr/>
              <p:nvPr/>
            </p:nvSpPr>
            <p:spPr>
              <a:xfrm>
                <a:off x="6785458" y="5872964"/>
                <a:ext cx="11560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>
                    <a:solidFill>
                      <a:srgbClr val="FF0000"/>
                    </a:solidFill>
                  </a:rPr>
                  <a:t>4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endParaRPr lang="en-GB" sz="240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D536F684-488F-495E-8D14-69588E2A9F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5458" y="5872964"/>
                <a:ext cx="1156022" cy="461665"/>
              </a:xfrm>
              <a:prstGeom prst="rect">
                <a:avLst/>
              </a:prstGeom>
              <a:blipFill>
                <a:blip r:embed="rId26"/>
                <a:stretch>
                  <a:fillRect l="-7895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FC49C274-7DAE-41D2-8EC4-07B79A3471F5}"/>
                  </a:ext>
                </a:extLst>
              </p:cNvPr>
              <p:cNvSpPr/>
              <p:nvPr/>
            </p:nvSpPr>
            <p:spPr>
              <a:xfrm>
                <a:off x="6785458" y="6213768"/>
                <a:ext cx="2831096" cy="465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>
                    <a:solidFill>
                      <a:srgbClr val="FF0000"/>
                    </a:solidFill>
                  </a:rPr>
                  <a:t>0.4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400"/>
                  <a:t> </a:t>
                </a:r>
                <a:r>
                  <a:rPr lang="en-GB" sz="2400">
                    <a:solidFill>
                      <a:srgbClr val="FF0000"/>
                    </a:solidFill>
                  </a:rPr>
                  <a:t>= 4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 </a:t>
                </a:r>
                <a:endParaRPr lang="en-GB" sz="2400"/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FC49C274-7DAE-41D2-8EC4-07B79A3471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5458" y="6213768"/>
                <a:ext cx="2831096" cy="465833"/>
              </a:xfrm>
              <a:prstGeom prst="rect">
                <a:avLst/>
              </a:prstGeom>
              <a:blipFill>
                <a:blip r:embed="rId27"/>
                <a:stretch>
                  <a:fillRect l="-3226" t="-9091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>
            <a:extLst>
              <a:ext uri="{FF2B5EF4-FFF2-40B4-BE49-F238E27FC236}">
                <a16:creationId xmlns:a16="http://schemas.microsoft.com/office/drawing/2014/main" id="{120B7E28-63C8-4712-A13F-AFBF925EB53B}"/>
              </a:ext>
            </a:extLst>
          </p:cNvPr>
          <p:cNvSpPr/>
          <p:nvPr/>
        </p:nvSpPr>
        <p:spPr>
          <a:xfrm>
            <a:off x="4533058" y="1429173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30 000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E4F022-957B-4526-9145-9F4F6DD216E9}"/>
              </a:ext>
            </a:extLst>
          </p:cNvPr>
          <p:cNvSpPr/>
          <p:nvPr/>
        </p:nvSpPr>
        <p:spPr>
          <a:xfrm>
            <a:off x="4533058" y="1813919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36 000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8F5FE90-8F8B-4DB9-A79C-708AD626B5A5}"/>
              </a:ext>
            </a:extLst>
          </p:cNvPr>
          <p:cNvSpPr/>
          <p:nvPr/>
        </p:nvSpPr>
        <p:spPr>
          <a:xfrm>
            <a:off x="4567487" y="2266320"/>
            <a:ext cx="87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8200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C47FE9C-264E-4A4A-99A2-710FCA5AD3C1}"/>
              </a:ext>
            </a:extLst>
          </p:cNvPr>
          <p:cNvSpPr/>
          <p:nvPr/>
        </p:nvSpPr>
        <p:spPr>
          <a:xfrm>
            <a:off x="4563302" y="2661934"/>
            <a:ext cx="1555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1 250 000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DBA9BF0-8407-4362-AF09-8333565466A9}"/>
              </a:ext>
            </a:extLst>
          </p:cNvPr>
          <p:cNvSpPr/>
          <p:nvPr/>
        </p:nvSpPr>
        <p:spPr>
          <a:xfrm>
            <a:off x="8867042" y="1390845"/>
            <a:ext cx="1298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172 000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2B4DB7B-59C5-436E-B6B9-AEC3F7F99E26}"/>
              </a:ext>
            </a:extLst>
          </p:cNvPr>
          <p:cNvSpPr/>
          <p:nvPr/>
        </p:nvSpPr>
        <p:spPr>
          <a:xfrm>
            <a:off x="8867042" y="1800580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68 300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E94F8E6-4CE7-4DBE-BD60-E94B2B5E9145}"/>
              </a:ext>
            </a:extLst>
          </p:cNvPr>
          <p:cNvSpPr/>
          <p:nvPr/>
        </p:nvSpPr>
        <p:spPr>
          <a:xfrm>
            <a:off x="8867042" y="2151427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16 000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370FC65-2ADE-4D51-83F2-1936DAC933FA}"/>
              </a:ext>
            </a:extLst>
          </p:cNvPr>
          <p:cNvSpPr/>
          <p:nvPr/>
        </p:nvSpPr>
        <p:spPr>
          <a:xfrm>
            <a:off x="8952838" y="2632495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9 170</a:t>
            </a:r>
          </a:p>
        </p:txBody>
      </p:sp>
    </p:spTree>
    <p:extLst>
      <p:ext uri="{BB962C8B-B14F-4D97-AF65-F5344CB8AC3E}">
        <p14:creationId xmlns:p14="http://schemas.microsoft.com/office/powerpoint/2010/main" val="22595887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CF46CCE3-72A7-FF4E-B2E5-8376CDB83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315" y="0"/>
            <a:ext cx="998443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en-US" altLang="en-US" sz="3000" b="1"/>
              <a:t> Section 5: Review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E7CC74F8-45F4-7F42-8935-A4038D39D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118699"/>
            <a:ext cx="9967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/>
              <a:t>You have completed the </a:t>
            </a:r>
            <a:r>
              <a:rPr lang="en-US" altLang="en-US" sz="2400" b="1"/>
              <a:t>fifth section.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0F8782-DF76-DB40-940C-99195A385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949593"/>
            <a:ext cx="99879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>
                <a:solidFill>
                  <a:srgbClr val="00B050"/>
                </a:solidFill>
              </a:rPr>
              <a:t>If you have completed and mastered this section,</a:t>
            </a:r>
            <a:br>
              <a:rPr lang="en-US" altLang="en-US" sz="2400">
                <a:solidFill>
                  <a:srgbClr val="00B050"/>
                </a:solidFill>
              </a:rPr>
            </a:br>
            <a:r>
              <a:rPr lang="en-US" altLang="en-US" sz="2400" b="1">
                <a:solidFill>
                  <a:srgbClr val="00B050"/>
                </a:solidFill>
              </a:rPr>
              <a:t>click</a:t>
            </a:r>
            <a:r>
              <a:rPr lang="en-US" altLang="en-US" sz="2400">
                <a:solidFill>
                  <a:srgbClr val="00B050"/>
                </a:solidFill>
              </a:rPr>
              <a:t> to start the </a:t>
            </a:r>
            <a:r>
              <a:rPr lang="en-US" altLang="en-US" sz="2400" b="1">
                <a:solidFill>
                  <a:srgbClr val="00B050"/>
                </a:solidFill>
              </a:rPr>
              <a:t>next Section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FAF980D4-9FE7-4A48-9CE0-B03EBFC37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2" y="3116980"/>
            <a:ext cx="99879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>
                <a:solidFill>
                  <a:srgbClr val="FFC000"/>
                </a:solidFill>
              </a:rPr>
              <a:t>If you need more examples and interactive practice,</a:t>
            </a:r>
            <a:br>
              <a:rPr lang="en-US" altLang="en-US" sz="2400">
                <a:solidFill>
                  <a:srgbClr val="FFC000"/>
                </a:solidFill>
              </a:rPr>
            </a:br>
            <a:r>
              <a:rPr lang="en-US" altLang="en-US" sz="2400">
                <a:solidFill>
                  <a:srgbClr val="FFC000"/>
                </a:solidFill>
              </a:rPr>
              <a:t>press </a:t>
            </a:r>
            <a:r>
              <a:rPr lang="en-US" altLang="en-US" sz="2400" b="1">
                <a:solidFill>
                  <a:srgbClr val="FFC000"/>
                </a:solidFill>
              </a:rPr>
              <a:t>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145AA3-138E-F040-BCA6-F2E25BC37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4205548"/>
            <a:ext cx="99879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/>
              <a:t>You might also find it helpful to look at:</a:t>
            </a:r>
            <a:endParaRPr lang="en-US" altLang="en-US" sz="2400" b="1">
              <a:solidFill>
                <a:srgbClr val="FF0000"/>
              </a:solidFill>
            </a:endParaRPr>
          </a:p>
          <a:p>
            <a:endParaRPr lang="en-US" altLang="en-US" sz="2400">
              <a:solidFill>
                <a:srgbClr val="FF0000"/>
              </a:solidFill>
            </a:endParaRPr>
          </a:p>
          <a:p>
            <a:pPr algn="ctr"/>
            <a:r>
              <a:rPr lang="en-US" altLang="en-US" sz="2400" b="1">
                <a:solidFill>
                  <a:srgbClr val="FF0000"/>
                </a:solidFill>
              </a:rPr>
              <a:t>Essential Information:</a:t>
            </a:r>
            <a:r>
              <a:rPr lang="en-US" altLang="en-US" sz="2400">
                <a:solidFill>
                  <a:srgbClr val="FF0000"/>
                </a:solidFill>
              </a:rPr>
              <a:t> press </a:t>
            </a:r>
            <a:r>
              <a:rPr lang="en-US" altLang="en-US" sz="2400" b="1">
                <a:solidFill>
                  <a:srgbClr val="FF0000"/>
                </a:solidFill>
              </a:rPr>
              <a:t>here</a:t>
            </a:r>
          </a:p>
          <a:p>
            <a:endParaRPr lang="en-US" altLang="en-US" sz="2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48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634C0B-B5F2-4409-A276-3F45D45D11D6}"/>
              </a:ext>
            </a:extLst>
          </p:cNvPr>
          <p:cNvSpPr/>
          <p:nvPr/>
        </p:nvSpPr>
        <p:spPr bwMode="auto">
          <a:xfrm>
            <a:off x="5663952" y="1268760"/>
            <a:ext cx="2160240" cy="244827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791744" y="0"/>
            <a:ext cx="705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/>
              <a:t>BODMAS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EDAD236-F217-4D9C-A0BB-95299C235848}"/>
              </a:ext>
            </a:extLst>
          </p:cNvPr>
          <p:cNvSpPr txBox="1"/>
          <p:nvPr/>
        </p:nvSpPr>
        <p:spPr>
          <a:xfrm>
            <a:off x="5735960" y="1031865"/>
            <a:ext cx="2160240" cy="261610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/>
          </a:p>
          <a:p>
            <a:r>
              <a:rPr lang="en-GB" sz="2400" b="1" dirty="0">
                <a:latin typeface="Arial"/>
                <a:ea typeface="ＭＳ Ｐゴシック"/>
                <a:cs typeface="Arial"/>
              </a:rPr>
              <a:t>B</a:t>
            </a:r>
            <a:r>
              <a:rPr lang="en-GB" sz="2400" dirty="0">
                <a:latin typeface="Arial"/>
                <a:ea typeface="ＭＳ Ｐゴシック"/>
                <a:cs typeface="Arial"/>
              </a:rPr>
              <a:t>rackets first</a:t>
            </a:r>
          </a:p>
          <a:p>
            <a:r>
              <a:rPr lang="en-GB" sz="2400" b="1" dirty="0">
                <a:cs typeface="Arial"/>
              </a:rPr>
              <a:t>I</a:t>
            </a:r>
          </a:p>
          <a:p>
            <a:r>
              <a:rPr lang="en-GB" sz="2400" b="1" dirty="0">
                <a:latin typeface="Arial"/>
                <a:ea typeface="ＭＳ Ｐゴシック"/>
                <a:cs typeface="Arial"/>
              </a:rPr>
              <a:t>D</a:t>
            </a:r>
            <a:r>
              <a:rPr lang="en-GB" sz="2400" dirty="0">
                <a:latin typeface="Arial"/>
                <a:ea typeface="ＭＳ Ｐゴシック"/>
                <a:cs typeface="Arial"/>
              </a:rPr>
              <a:t>ivide</a:t>
            </a:r>
          </a:p>
          <a:p>
            <a:r>
              <a:rPr lang="en-GB" sz="2400" b="1" dirty="0">
                <a:latin typeface="Arial"/>
                <a:ea typeface="ＭＳ Ｐゴシック"/>
                <a:cs typeface="Arial"/>
              </a:rPr>
              <a:t>M</a:t>
            </a:r>
            <a:r>
              <a:rPr lang="en-GB" sz="2400" dirty="0">
                <a:latin typeface="Arial"/>
                <a:ea typeface="ＭＳ Ｐゴシック"/>
                <a:cs typeface="Arial"/>
              </a:rPr>
              <a:t>ultiply</a:t>
            </a:r>
          </a:p>
          <a:p>
            <a:r>
              <a:rPr lang="en-GB" sz="2400" b="1" dirty="0">
                <a:latin typeface="Arial"/>
                <a:ea typeface="ＭＳ Ｐゴシック"/>
                <a:cs typeface="Arial"/>
              </a:rPr>
              <a:t>A</a:t>
            </a:r>
            <a:r>
              <a:rPr lang="en-GB" sz="2400" dirty="0">
                <a:latin typeface="Arial"/>
                <a:ea typeface="ＭＳ Ｐゴシック"/>
                <a:cs typeface="Arial"/>
              </a:rPr>
              <a:t>dd</a:t>
            </a:r>
          </a:p>
          <a:p>
            <a:r>
              <a:rPr lang="en-GB" sz="2400" b="1" dirty="0">
                <a:latin typeface="Arial"/>
                <a:ea typeface="ＭＳ Ｐゴシック"/>
                <a:cs typeface="Arial"/>
              </a:rPr>
              <a:t>S</a:t>
            </a:r>
            <a:r>
              <a:rPr lang="en-GB" sz="2400" dirty="0">
                <a:latin typeface="Arial"/>
                <a:ea typeface="ＭＳ Ｐゴシック"/>
                <a:cs typeface="Arial"/>
              </a:rPr>
              <a:t>ubtract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166A9E-CB54-49C9-9900-922A58A6F22D}"/>
              </a:ext>
            </a:extLst>
          </p:cNvPr>
          <p:cNvSpPr txBox="1"/>
          <p:nvPr/>
        </p:nvSpPr>
        <p:spPr>
          <a:xfrm>
            <a:off x="2351584" y="814689"/>
            <a:ext cx="9433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The order in which operations must be carried out is summarised by BODMAS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790CAD-CD8C-4F3D-A201-FDB3D6DE95CE}"/>
              </a:ext>
            </a:extLst>
          </p:cNvPr>
          <p:cNvSpPr/>
          <p:nvPr/>
        </p:nvSpPr>
        <p:spPr>
          <a:xfrm>
            <a:off x="2503352" y="3377814"/>
            <a:ext cx="69127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Example</a:t>
            </a:r>
          </a:p>
          <a:p>
            <a:r>
              <a:rPr lang="en-GB" sz="2400" dirty="0"/>
              <a:t>Calculate (a) 16×2 + 3,    (b) 16 x (2 + 3)</a:t>
            </a:r>
          </a:p>
          <a:p>
            <a:r>
              <a:rPr lang="en-GB" sz="2400" b="1" dirty="0"/>
              <a:t>Solution</a:t>
            </a:r>
          </a:p>
          <a:p>
            <a:pPr marL="457200" indent="-457200">
              <a:buAutoNum type="alphaLcParenBoth"/>
            </a:pPr>
            <a:r>
              <a:rPr lang="en-GB" sz="2400" dirty="0">
                <a:solidFill>
                  <a:srgbClr val="FF0000"/>
                </a:solidFill>
              </a:rPr>
              <a:t>16 x 2 + 3 = 32 + 3 = 35        (</a:t>
            </a:r>
            <a:r>
              <a:rPr lang="en-GB" sz="2400" b="1" dirty="0">
                <a:solidFill>
                  <a:srgbClr val="FF0000"/>
                </a:solidFill>
              </a:rPr>
              <a:t>M</a:t>
            </a:r>
            <a:r>
              <a:rPr lang="en-GB" sz="2400" dirty="0">
                <a:solidFill>
                  <a:srgbClr val="FF0000"/>
                </a:solidFill>
              </a:rPr>
              <a:t> before </a:t>
            </a:r>
            <a:r>
              <a:rPr lang="en-GB" sz="2400" b="1" dirty="0">
                <a:solidFill>
                  <a:srgbClr val="FF0000"/>
                </a:solidFill>
              </a:rPr>
              <a:t>A</a:t>
            </a:r>
            <a:r>
              <a:rPr lang="en-GB" sz="2400" dirty="0">
                <a:solidFill>
                  <a:srgbClr val="FF0000"/>
                </a:solidFill>
              </a:rPr>
              <a:t>)</a:t>
            </a:r>
          </a:p>
          <a:p>
            <a:pPr marL="457200" indent="-457200">
              <a:buAutoNum type="alphaLcParenBoth"/>
            </a:pPr>
            <a:r>
              <a:rPr lang="en-GB" sz="2400" dirty="0">
                <a:solidFill>
                  <a:srgbClr val="FF0000"/>
                </a:solidFill>
              </a:rPr>
              <a:t>16 x (2+3) = 16 x 5 = 80        (</a:t>
            </a:r>
            <a:r>
              <a:rPr lang="en-GB" sz="2400" b="1" dirty="0">
                <a:solidFill>
                  <a:srgbClr val="FF0000"/>
                </a:solidFill>
              </a:rPr>
              <a:t>B</a:t>
            </a:r>
            <a:r>
              <a:rPr lang="en-GB" sz="2400" dirty="0">
                <a:solidFill>
                  <a:srgbClr val="FF0000"/>
                </a:solidFill>
              </a:rPr>
              <a:t> before </a:t>
            </a:r>
            <a:r>
              <a:rPr lang="en-GB" sz="2400" b="1" dirty="0">
                <a:solidFill>
                  <a:srgbClr val="FF0000"/>
                </a:solidFill>
              </a:rPr>
              <a:t>M</a:t>
            </a:r>
            <a:r>
              <a:rPr lang="en-GB" sz="24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346AFB-5019-4C90-926D-336C4110BE80}"/>
              </a:ext>
            </a:extLst>
          </p:cNvPr>
          <p:cNvSpPr/>
          <p:nvPr/>
        </p:nvSpPr>
        <p:spPr>
          <a:xfrm>
            <a:off x="2503352" y="5212314"/>
            <a:ext cx="89932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/>
              <a:t>Example</a:t>
            </a:r>
          </a:p>
          <a:p>
            <a:r>
              <a:rPr lang="en-GB" sz="2400"/>
              <a:t>Use Brackets to make the calculation correct (a) 17×5 - 3 = 34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003F83-D2D9-4D21-93E0-6A39CB16EF3D}"/>
              </a:ext>
            </a:extLst>
          </p:cNvPr>
          <p:cNvSpPr/>
          <p:nvPr/>
        </p:nvSpPr>
        <p:spPr>
          <a:xfrm>
            <a:off x="2503352" y="598175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b="1"/>
              <a:t>Solution</a:t>
            </a:r>
          </a:p>
          <a:p>
            <a:pPr marL="457200" indent="-457200">
              <a:buAutoNum type="alphaLcParenBoth"/>
            </a:pPr>
            <a:r>
              <a:rPr lang="en-GB" sz="2400">
                <a:solidFill>
                  <a:srgbClr val="FF0000"/>
                </a:solidFill>
              </a:rPr>
              <a:t>17 x (5 – 3) = 17 x 2 = 34 </a:t>
            </a:r>
          </a:p>
        </p:txBody>
      </p:sp>
    </p:spTree>
    <p:extLst>
      <p:ext uri="{BB962C8B-B14F-4D97-AF65-F5344CB8AC3E}">
        <p14:creationId xmlns:p14="http://schemas.microsoft.com/office/powerpoint/2010/main" val="14076293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791744" y="0"/>
            <a:ext cx="705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/>
              <a:t>Skill Check: BODMAS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EDAD236-F217-4D9C-A0BB-95299C235848}"/>
              </a:ext>
            </a:extLst>
          </p:cNvPr>
          <p:cNvSpPr txBox="1"/>
          <p:nvPr/>
        </p:nvSpPr>
        <p:spPr>
          <a:xfrm>
            <a:off x="11130968" y="3131467"/>
            <a:ext cx="735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44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F2ECC1-ACB8-4E08-8241-09A83F531DB9}"/>
              </a:ext>
            </a:extLst>
          </p:cNvPr>
          <p:cNvSpPr txBox="1"/>
          <p:nvPr/>
        </p:nvSpPr>
        <p:spPr>
          <a:xfrm>
            <a:off x="2279576" y="976314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1. Is each of these statements true or false 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AC58E8-91CB-4ED2-946C-D71BCFD878B4}"/>
              </a:ext>
            </a:extLst>
          </p:cNvPr>
          <p:cNvSpPr txBox="1"/>
          <p:nvPr/>
        </p:nvSpPr>
        <p:spPr>
          <a:xfrm>
            <a:off x="2374577" y="64555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Exercise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5D7DAB-C3E6-4CB6-A22A-163B23F67560}"/>
              </a:ext>
            </a:extLst>
          </p:cNvPr>
          <p:cNvSpPr txBox="1"/>
          <p:nvPr/>
        </p:nvSpPr>
        <p:spPr>
          <a:xfrm>
            <a:off x="2374577" y="2552636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2. Find: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199099-86E9-40BA-A01D-A24881FD6B02}"/>
              </a:ext>
            </a:extLst>
          </p:cNvPr>
          <p:cNvSpPr txBox="1"/>
          <p:nvPr/>
        </p:nvSpPr>
        <p:spPr>
          <a:xfrm>
            <a:off x="2374577" y="1490722"/>
            <a:ext cx="3405738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 dirty="0">
                <a:latin typeface="Arial"/>
                <a:ea typeface="ＭＳ Ｐゴシック"/>
                <a:cs typeface="Arial"/>
              </a:rPr>
              <a:t>(a) 10 ÷ 2 + 4 =  2 </a:t>
            </a:r>
            <a:endParaRPr lang="en-GB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07B0B8-A94C-4598-9075-27EB1F0140F7}"/>
              </a:ext>
            </a:extLst>
          </p:cNvPr>
          <p:cNvSpPr/>
          <p:nvPr/>
        </p:nvSpPr>
        <p:spPr>
          <a:xfrm>
            <a:off x="2393329" y="1985514"/>
            <a:ext cx="3004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(c) 13 + 12  ÷ 4 = 6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48870A-D4E9-459F-BF40-D1E4A789F6ED}"/>
              </a:ext>
            </a:extLst>
          </p:cNvPr>
          <p:cNvSpPr/>
          <p:nvPr/>
        </p:nvSpPr>
        <p:spPr>
          <a:xfrm>
            <a:off x="6692357" y="1444750"/>
            <a:ext cx="30219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(b) 12 + 8  ÷ 2 = 10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BFCCC3-1708-41CA-AD73-1917E520CF9A}"/>
              </a:ext>
            </a:extLst>
          </p:cNvPr>
          <p:cNvSpPr/>
          <p:nvPr/>
        </p:nvSpPr>
        <p:spPr>
          <a:xfrm>
            <a:off x="6727946" y="1900957"/>
            <a:ext cx="2678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(d) 6 ÷ 2 + 3  = 6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8C4C949-A423-41F5-95F7-969966F64E71}"/>
              </a:ext>
            </a:extLst>
          </p:cNvPr>
          <p:cNvSpPr/>
          <p:nvPr/>
        </p:nvSpPr>
        <p:spPr>
          <a:xfrm>
            <a:off x="2393329" y="3061381"/>
            <a:ext cx="19191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(a) 3 + 4 x 8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4D3647A-4457-4072-BFD9-149A269384A8}"/>
              </a:ext>
            </a:extLst>
          </p:cNvPr>
          <p:cNvSpPr/>
          <p:nvPr/>
        </p:nvSpPr>
        <p:spPr>
          <a:xfrm>
            <a:off x="2414707" y="3730706"/>
            <a:ext cx="22445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(d) 12 ÷ 2 + 5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3D6509-5602-41F0-A3B1-C9DAE9A41253}"/>
              </a:ext>
            </a:extLst>
          </p:cNvPr>
          <p:cNvSpPr/>
          <p:nvPr/>
        </p:nvSpPr>
        <p:spPr>
          <a:xfrm>
            <a:off x="2414707" y="4371205"/>
            <a:ext cx="25683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(g) 3 x 2 + 8 ÷ 4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BCB446-4C50-4CBF-8FAF-7C40B7EAD94D}"/>
              </a:ext>
            </a:extLst>
          </p:cNvPr>
          <p:cNvSpPr/>
          <p:nvPr/>
        </p:nvSpPr>
        <p:spPr>
          <a:xfrm>
            <a:off x="2427681" y="5054662"/>
            <a:ext cx="29626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(j) 16 ÷ 4 + 24 ÷ 6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D7947BB-8E70-4EC5-98C3-BBF0789B5ABB}"/>
              </a:ext>
            </a:extLst>
          </p:cNvPr>
          <p:cNvSpPr/>
          <p:nvPr/>
        </p:nvSpPr>
        <p:spPr>
          <a:xfrm>
            <a:off x="5925707" y="3185467"/>
            <a:ext cx="19191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(b) 8 + 3 x 6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E5CBB34-1A01-40F7-A7FD-19A2D70C6A57}"/>
              </a:ext>
            </a:extLst>
          </p:cNvPr>
          <p:cNvSpPr/>
          <p:nvPr/>
        </p:nvSpPr>
        <p:spPr>
          <a:xfrm>
            <a:off x="5918881" y="3758192"/>
            <a:ext cx="23374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(e) 5  - 12 ÷ 3 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484EBCF-76F6-42F7-BACA-551206B49658}"/>
              </a:ext>
            </a:extLst>
          </p:cNvPr>
          <p:cNvSpPr/>
          <p:nvPr/>
        </p:nvSpPr>
        <p:spPr>
          <a:xfrm>
            <a:off x="5894123" y="4383138"/>
            <a:ext cx="26629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(h) 3 x 6 - 15 ÷ 3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6C1452-247F-4584-8205-26C01F0ABC87}"/>
              </a:ext>
            </a:extLst>
          </p:cNvPr>
          <p:cNvSpPr/>
          <p:nvPr/>
        </p:nvSpPr>
        <p:spPr>
          <a:xfrm>
            <a:off x="9075088" y="3131467"/>
            <a:ext cx="18245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(c) 8 x 6 - 4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A0BD0ED-9E2C-4B65-A793-D6AFE2F360EE}"/>
              </a:ext>
            </a:extLst>
          </p:cNvPr>
          <p:cNvSpPr/>
          <p:nvPr/>
        </p:nvSpPr>
        <p:spPr>
          <a:xfrm>
            <a:off x="5950324" y="5054661"/>
            <a:ext cx="23118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(k) 8 x 2 + 5 x 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6350E77-2C29-44F6-8C9A-C1340F3FAA11}"/>
              </a:ext>
            </a:extLst>
          </p:cNvPr>
          <p:cNvSpPr/>
          <p:nvPr/>
        </p:nvSpPr>
        <p:spPr>
          <a:xfrm>
            <a:off x="9123276" y="3743865"/>
            <a:ext cx="21579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(f) 14 ÷ 2 + 8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96078D6-0304-462D-B396-DE273EA65C8F}"/>
              </a:ext>
            </a:extLst>
          </p:cNvPr>
          <p:cNvSpPr/>
          <p:nvPr/>
        </p:nvSpPr>
        <p:spPr>
          <a:xfrm>
            <a:off x="9123276" y="4383138"/>
            <a:ext cx="2141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(</a:t>
            </a:r>
            <a:r>
              <a:rPr lang="en-GB" sz="2400" err="1"/>
              <a:t>i</a:t>
            </a:r>
            <a:r>
              <a:rPr lang="en-GB" sz="2400"/>
              <a:t>) 42 ÷ 7 + 3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014D4EC-D26C-45D7-A330-64719D717D73}"/>
              </a:ext>
            </a:extLst>
          </p:cNvPr>
          <p:cNvSpPr/>
          <p:nvPr/>
        </p:nvSpPr>
        <p:spPr>
          <a:xfrm>
            <a:off x="9156244" y="5022411"/>
            <a:ext cx="25603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(l) 8 x 6 - 45 ÷ 5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DAE7CF1-2E5D-48B8-BDA9-B489E1BECA36}"/>
              </a:ext>
            </a:extLst>
          </p:cNvPr>
          <p:cNvSpPr txBox="1"/>
          <p:nvPr/>
        </p:nvSpPr>
        <p:spPr>
          <a:xfrm>
            <a:off x="4920627" y="372718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30637DE-8A11-4524-AC82-56B76A051B22}"/>
              </a:ext>
            </a:extLst>
          </p:cNvPr>
          <p:cNvSpPr/>
          <p:nvPr/>
        </p:nvSpPr>
        <p:spPr>
          <a:xfrm>
            <a:off x="5482911" y="1499231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268B61A-6EFF-40C0-AA63-E1EF235163FA}"/>
              </a:ext>
            </a:extLst>
          </p:cNvPr>
          <p:cNvSpPr/>
          <p:nvPr/>
        </p:nvSpPr>
        <p:spPr>
          <a:xfrm>
            <a:off x="5497125" y="1985514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1DEEA8C-BDC2-496A-A2AA-79F30C5A83F8}"/>
              </a:ext>
            </a:extLst>
          </p:cNvPr>
          <p:cNvSpPr/>
          <p:nvPr/>
        </p:nvSpPr>
        <p:spPr>
          <a:xfrm>
            <a:off x="9962422" y="1444750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878B616-0B2A-4989-9BD2-0DB4D4AE2C8F}"/>
              </a:ext>
            </a:extLst>
          </p:cNvPr>
          <p:cNvSpPr/>
          <p:nvPr/>
        </p:nvSpPr>
        <p:spPr>
          <a:xfrm>
            <a:off x="9987357" y="1932154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BD4E360-C99C-4CC3-85AA-43D42ED8796D}"/>
              </a:ext>
            </a:extLst>
          </p:cNvPr>
          <p:cNvSpPr/>
          <p:nvPr/>
        </p:nvSpPr>
        <p:spPr>
          <a:xfrm>
            <a:off x="4821725" y="3100219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43B6237-6624-461F-B36D-A23532CBF6B5}"/>
              </a:ext>
            </a:extLst>
          </p:cNvPr>
          <p:cNvSpPr/>
          <p:nvPr/>
        </p:nvSpPr>
        <p:spPr>
          <a:xfrm>
            <a:off x="8152235" y="316272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26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B45DD5D-8D3B-4532-9261-74B29551FCD6}"/>
              </a:ext>
            </a:extLst>
          </p:cNvPr>
          <p:cNvSpPr/>
          <p:nvPr/>
        </p:nvSpPr>
        <p:spPr>
          <a:xfrm>
            <a:off x="8259477" y="374386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4E21EA6-F6AD-475A-9B1B-B9DB1B4CE743}"/>
              </a:ext>
            </a:extLst>
          </p:cNvPr>
          <p:cNvSpPr/>
          <p:nvPr/>
        </p:nvSpPr>
        <p:spPr>
          <a:xfrm>
            <a:off x="5072144" y="437547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D041C6-E1CD-4A3F-A3E4-F05B6DD51A26}"/>
              </a:ext>
            </a:extLst>
          </p:cNvPr>
          <p:cNvSpPr/>
          <p:nvPr/>
        </p:nvSpPr>
        <p:spPr>
          <a:xfrm>
            <a:off x="5373722" y="504407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B6DC534-941C-45A3-9D9C-5D3686256845}"/>
              </a:ext>
            </a:extLst>
          </p:cNvPr>
          <p:cNvSpPr/>
          <p:nvPr/>
        </p:nvSpPr>
        <p:spPr>
          <a:xfrm>
            <a:off x="8432066" y="435771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F8BE609-F239-48F0-8BE6-7C5EA5DB1D12}"/>
              </a:ext>
            </a:extLst>
          </p:cNvPr>
          <p:cNvSpPr/>
          <p:nvPr/>
        </p:nvSpPr>
        <p:spPr>
          <a:xfrm>
            <a:off x="8293176" y="5054660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31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AB74E09-9DA1-4559-9935-D58AA501FDD2}"/>
              </a:ext>
            </a:extLst>
          </p:cNvPr>
          <p:cNvSpPr/>
          <p:nvPr/>
        </p:nvSpPr>
        <p:spPr>
          <a:xfrm>
            <a:off x="11228560" y="3758191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DE1B199-3ABD-4562-9E8C-F4D329391E17}"/>
              </a:ext>
            </a:extLst>
          </p:cNvPr>
          <p:cNvSpPr/>
          <p:nvPr/>
        </p:nvSpPr>
        <p:spPr>
          <a:xfrm>
            <a:off x="11382671" y="441561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DBCA4B5-B05A-4F7B-9023-EB989D5F32EF}"/>
              </a:ext>
            </a:extLst>
          </p:cNvPr>
          <p:cNvSpPr/>
          <p:nvPr/>
        </p:nvSpPr>
        <p:spPr>
          <a:xfrm>
            <a:off x="11602904" y="5016676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39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4D45D9E-13AD-4405-A890-1150015554D8}"/>
              </a:ext>
            </a:extLst>
          </p:cNvPr>
          <p:cNvSpPr/>
          <p:nvPr/>
        </p:nvSpPr>
        <p:spPr>
          <a:xfrm>
            <a:off x="2370534" y="5712665"/>
            <a:ext cx="3268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(m) 6 + 7 x 2 - 20 ÷ 4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3256639-07EF-44C0-B482-6B468091E144}"/>
              </a:ext>
            </a:extLst>
          </p:cNvPr>
          <p:cNvSpPr/>
          <p:nvPr/>
        </p:nvSpPr>
        <p:spPr>
          <a:xfrm>
            <a:off x="5947973" y="5656736"/>
            <a:ext cx="28087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(n) 18 x 2 – (4 + 7)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D0BEBDD-8FB7-45D2-9E1B-8516550E1F7B}"/>
              </a:ext>
            </a:extLst>
          </p:cNvPr>
          <p:cNvSpPr/>
          <p:nvPr/>
        </p:nvSpPr>
        <p:spPr>
          <a:xfrm>
            <a:off x="9109606" y="5674096"/>
            <a:ext cx="28087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(o) (16 – 5) x 2 + 4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E85BBCF-4EC9-47FA-BB4D-83AC574135A5}"/>
              </a:ext>
            </a:extLst>
          </p:cNvPr>
          <p:cNvSpPr/>
          <p:nvPr/>
        </p:nvSpPr>
        <p:spPr>
          <a:xfrm>
            <a:off x="5485880" y="570002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643B112-DF77-4A3D-A479-E025D1465CE8}"/>
              </a:ext>
            </a:extLst>
          </p:cNvPr>
          <p:cNvSpPr/>
          <p:nvPr/>
        </p:nvSpPr>
        <p:spPr>
          <a:xfrm>
            <a:off x="8579064" y="5658560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E305FED-422F-4F4C-9B28-20D3D4A5D9A3}"/>
              </a:ext>
            </a:extLst>
          </p:cNvPr>
          <p:cNvSpPr/>
          <p:nvPr/>
        </p:nvSpPr>
        <p:spPr>
          <a:xfrm>
            <a:off x="11686323" y="567409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18817899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791744" y="0"/>
            <a:ext cx="705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/>
              <a:t>Skill Check: BODMAS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EDAD236-F217-4D9C-A0BB-95299C235848}"/>
              </a:ext>
            </a:extLst>
          </p:cNvPr>
          <p:cNvSpPr txBox="1"/>
          <p:nvPr/>
        </p:nvSpPr>
        <p:spPr>
          <a:xfrm>
            <a:off x="2921815" y="955725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endParaRPr lang="en-GB" sz="2400"/>
          </a:p>
          <a:p>
            <a:pPr marL="457200" indent="-457200">
              <a:buAutoNum type="arabicPeriod"/>
            </a:pPr>
            <a:endParaRPr lang="en-GB" sz="2400"/>
          </a:p>
          <a:p>
            <a:pPr marL="457200" indent="-457200">
              <a:buAutoNum type="arabicPeriod"/>
            </a:pPr>
            <a:endParaRPr lang="en-GB" sz="2400"/>
          </a:p>
          <a:p>
            <a:pPr marL="457200" indent="-457200">
              <a:buAutoNum type="arabicPeriod"/>
            </a:pPr>
            <a:endParaRPr lang="en-GB" sz="24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5F5472-7B16-4FF4-BFBB-4CA7AC13C51F}"/>
              </a:ext>
            </a:extLst>
          </p:cNvPr>
          <p:cNvSpPr txBox="1"/>
          <p:nvPr/>
        </p:nvSpPr>
        <p:spPr>
          <a:xfrm>
            <a:off x="2423592" y="908720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3. Decide whether each statement below is true (T) or false (F)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0E43F9-19FD-4D4B-83D7-4645DA13F71F}"/>
              </a:ext>
            </a:extLst>
          </p:cNvPr>
          <p:cNvSpPr txBox="1"/>
          <p:nvPr/>
        </p:nvSpPr>
        <p:spPr>
          <a:xfrm>
            <a:off x="2487705" y="1495311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(a) (3 x 6) x 2 = 3 x (6 x 2)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AB739F-427A-45A8-BB54-F68E4D91214F}"/>
              </a:ext>
            </a:extLst>
          </p:cNvPr>
          <p:cNvSpPr/>
          <p:nvPr/>
        </p:nvSpPr>
        <p:spPr>
          <a:xfrm>
            <a:off x="2473977" y="2042794"/>
            <a:ext cx="3695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(b) (8 - 2) -1 = 8 - (2 - 1)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42D672-BE6E-490F-8C78-DFC2E90D57C7}"/>
              </a:ext>
            </a:extLst>
          </p:cNvPr>
          <p:cNvSpPr/>
          <p:nvPr/>
        </p:nvSpPr>
        <p:spPr>
          <a:xfrm>
            <a:off x="6899927" y="1506531"/>
            <a:ext cx="3985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(c) (4 + 2) + 7 = 4 + (2 + 7)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3E50B8-7621-456D-A36D-08D2763308C1}"/>
              </a:ext>
            </a:extLst>
          </p:cNvPr>
          <p:cNvSpPr/>
          <p:nvPr/>
        </p:nvSpPr>
        <p:spPr>
          <a:xfrm>
            <a:off x="6899927" y="2048195"/>
            <a:ext cx="44310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(d) (8÷4) ÷ 2 = 8÷(4 ÷ 2)   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667FCA-2150-47AA-BCA9-015C26548FB7}"/>
              </a:ext>
            </a:extLst>
          </p:cNvPr>
          <p:cNvSpPr/>
          <p:nvPr/>
        </p:nvSpPr>
        <p:spPr>
          <a:xfrm>
            <a:off x="2423592" y="2584128"/>
            <a:ext cx="87573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/>
              <a:t>4. Put brackets in each statement below to make it correct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E9E8FE-7B4F-49C5-8A8A-BDBD0FA86890}"/>
              </a:ext>
            </a:extLst>
          </p:cNvPr>
          <p:cNvSpPr txBox="1"/>
          <p:nvPr/>
        </p:nvSpPr>
        <p:spPr>
          <a:xfrm>
            <a:off x="2600733" y="3018998"/>
            <a:ext cx="3260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(a) 13 – 4 - 1 = 10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1B2523-5A21-4516-B814-21E201B211A5}"/>
              </a:ext>
            </a:extLst>
          </p:cNvPr>
          <p:cNvSpPr/>
          <p:nvPr/>
        </p:nvSpPr>
        <p:spPr>
          <a:xfrm>
            <a:off x="2565606" y="3726726"/>
            <a:ext cx="32600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/>
              <a:t>(c) 60÷6÷3 = 30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FCB02A3-F8CF-4572-B638-E67F02ED1963}"/>
              </a:ext>
            </a:extLst>
          </p:cNvPr>
          <p:cNvSpPr/>
          <p:nvPr/>
        </p:nvSpPr>
        <p:spPr>
          <a:xfrm>
            <a:off x="7060143" y="3024591"/>
            <a:ext cx="32600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/>
              <a:t>(b) 30 – 9 + 2 = 19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E5914C-A640-4822-94BF-D29E980EECB9}"/>
              </a:ext>
            </a:extLst>
          </p:cNvPr>
          <p:cNvSpPr/>
          <p:nvPr/>
        </p:nvSpPr>
        <p:spPr>
          <a:xfrm>
            <a:off x="7029556" y="3775832"/>
            <a:ext cx="3019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/>
              <a:t>(d) 20 – 4 x 2 = 32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C28630-7025-4930-BC09-F506004998F1}"/>
              </a:ext>
            </a:extLst>
          </p:cNvPr>
          <p:cNvSpPr txBox="1"/>
          <p:nvPr/>
        </p:nvSpPr>
        <p:spPr>
          <a:xfrm>
            <a:off x="2549832" y="4511095"/>
            <a:ext cx="8874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5. Fill in the missing numbers in each of the questions below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40C2FED-4AA5-41ED-B2A3-844708C0C181}"/>
              </a:ext>
            </a:extLst>
          </p:cNvPr>
          <p:cNvSpPr/>
          <p:nvPr/>
        </p:nvSpPr>
        <p:spPr>
          <a:xfrm>
            <a:off x="2714556" y="5130087"/>
            <a:ext cx="36122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/>
              <a:t>(a) 0.8 +      x 0.6 = 3.2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9776584-665A-4089-9BED-A1595FB2F530}"/>
              </a:ext>
            </a:extLst>
          </p:cNvPr>
          <p:cNvSpPr/>
          <p:nvPr/>
        </p:nvSpPr>
        <p:spPr>
          <a:xfrm>
            <a:off x="2714556" y="5687670"/>
            <a:ext cx="34291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(c) 0.9 + 4.8 ÷      = 6.9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0AB258-7414-427D-B02C-AD9CA619E5B5}"/>
              </a:ext>
            </a:extLst>
          </p:cNvPr>
          <p:cNvSpPr/>
          <p:nvPr/>
        </p:nvSpPr>
        <p:spPr>
          <a:xfrm>
            <a:off x="6885372" y="5185272"/>
            <a:ext cx="3893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/>
              <a:t>(b)      x 0.5  + 6 x 0.4 = 3.9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B097298-5D5E-4B39-B53A-710E0FD5B646}"/>
              </a:ext>
            </a:extLst>
          </p:cNvPr>
          <p:cNvSpPr/>
          <p:nvPr/>
        </p:nvSpPr>
        <p:spPr>
          <a:xfrm>
            <a:off x="6982703" y="5795657"/>
            <a:ext cx="34387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(d) 2.7 ÷      – 1.4 = 1.6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3125A5-FAF3-4016-841A-3989A53D5B66}"/>
              </a:ext>
            </a:extLst>
          </p:cNvPr>
          <p:cNvSpPr/>
          <p:nvPr/>
        </p:nvSpPr>
        <p:spPr bwMode="auto">
          <a:xfrm>
            <a:off x="3996835" y="5130087"/>
            <a:ext cx="360040" cy="400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B6A927C-8CE3-44D8-8A7B-B43BC0602547}"/>
              </a:ext>
            </a:extLst>
          </p:cNvPr>
          <p:cNvSpPr/>
          <p:nvPr/>
        </p:nvSpPr>
        <p:spPr bwMode="auto">
          <a:xfrm>
            <a:off x="7438116" y="5262926"/>
            <a:ext cx="360040" cy="400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C6D1A13-EACE-4076-8AFE-AA5A5F12299A}"/>
              </a:ext>
            </a:extLst>
          </p:cNvPr>
          <p:cNvSpPr/>
          <p:nvPr/>
        </p:nvSpPr>
        <p:spPr bwMode="auto">
          <a:xfrm>
            <a:off x="4799856" y="5687670"/>
            <a:ext cx="477170" cy="46166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F6F58A4-3F94-462A-9F6D-E4DFD74727C4}"/>
              </a:ext>
            </a:extLst>
          </p:cNvPr>
          <p:cNvSpPr/>
          <p:nvPr/>
        </p:nvSpPr>
        <p:spPr bwMode="auto">
          <a:xfrm>
            <a:off x="8306407" y="5823234"/>
            <a:ext cx="525897" cy="46166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CD35AF9-3C19-4968-8701-F19D1D3583C8}"/>
              </a:ext>
            </a:extLst>
          </p:cNvPr>
          <p:cNvSpPr txBox="1"/>
          <p:nvPr/>
        </p:nvSpPr>
        <p:spPr>
          <a:xfrm>
            <a:off x="6285736" y="149823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42736E8-CF99-493A-A985-96B1B10DB9B7}"/>
              </a:ext>
            </a:extLst>
          </p:cNvPr>
          <p:cNvSpPr/>
          <p:nvPr/>
        </p:nvSpPr>
        <p:spPr>
          <a:xfrm>
            <a:off x="6310654" y="2070627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0161182-6224-43A6-9C6D-35A3D88842DC}"/>
              </a:ext>
            </a:extLst>
          </p:cNvPr>
          <p:cNvSpPr/>
          <p:nvPr/>
        </p:nvSpPr>
        <p:spPr>
          <a:xfrm>
            <a:off x="11052373" y="1481619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7631658-D9E6-4383-BDC8-E37FE870991E}"/>
              </a:ext>
            </a:extLst>
          </p:cNvPr>
          <p:cNvSpPr/>
          <p:nvPr/>
        </p:nvSpPr>
        <p:spPr>
          <a:xfrm>
            <a:off x="11042847" y="2070627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505C4A3-896F-4DFE-9CC4-76DD788E26C3}"/>
              </a:ext>
            </a:extLst>
          </p:cNvPr>
          <p:cNvSpPr/>
          <p:nvPr/>
        </p:nvSpPr>
        <p:spPr>
          <a:xfrm>
            <a:off x="3998761" y="509743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0642E98-009E-40AC-AD66-0CF624007A1F}"/>
              </a:ext>
            </a:extLst>
          </p:cNvPr>
          <p:cNvSpPr/>
          <p:nvPr/>
        </p:nvSpPr>
        <p:spPr>
          <a:xfrm>
            <a:off x="4732107" y="5687669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0.8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9EEF9C5-CBD2-4FFF-9DC4-15218A6EDD8D}"/>
              </a:ext>
            </a:extLst>
          </p:cNvPr>
          <p:cNvSpPr/>
          <p:nvPr/>
        </p:nvSpPr>
        <p:spPr>
          <a:xfrm>
            <a:off x="7449098" y="521605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0C97488-FF07-45C8-B10C-00CD06B3BC62}"/>
              </a:ext>
            </a:extLst>
          </p:cNvPr>
          <p:cNvSpPr/>
          <p:nvPr/>
        </p:nvSpPr>
        <p:spPr>
          <a:xfrm>
            <a:off x="8175288" y="5823234"/>
            <a:ext cx="7243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 0.9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DDE0648-A47F-46E4-9A54-9680F6937ECE}"/>
              </a:ext>
            </a:extLst>
          </p:cNvPr>
          <p:cNvSpPr/>
          <p:nvPr/>
        </p:nvSpPr>
        <p:spPr>
          <a:xfrm>
            <a:off x="2961844" y="3363947"/>
            <a:ext cx="2537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/>
              <a:t> </a:t>
            </a:r>
            <a:r>
              <a:rPr lang="en-GB" sz="2400">
                <a:solidFill>
                  <a:srgbClr val="FF0000"/>
                </a:solidFill>
              </a:rPr>
              <a:t>13 – (4 - 1) = 10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97C5554-31B9-463C-828B-6D4620E7F129}"/>
              </a:ext>
            </a:extLst>
          </p:cNvPr>
          <p:cNvSpPr/>
          <p:nvPr/>
        </p:nvSpPr>
        <p:spPr>
          <a:xfrm>
            <a:off x="7425076" y="3383648"/>
            <a:ext cx="26148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 </a:t>
            </a:r>
            <a:r>
              <a:rPr lang="en-GB" sz="2400" dirty="0">
                <a:solidFill>
                  <a:srgbClr val="FF0000"/>
                </a:solidFill>
              </a:rPr>
              <a:t>30 – (9 + 2) = 19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544A045-60F5-45E3-8122-01829B927EA6}"/>
              </a:ext>
            </a:extLst>
          </p:cNvPr>
          <p:cNvSpPr/>
          <p:nvPr/>
        </p:nvSpPr>
        <p:spPr>
          <a:xfrm>
            <a:off x="7438116" y="4155384"/>
            <a:ext cx="24336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(20 – 4) x 2 = 32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886262A-EC5F-49FC-AAE6-A97BFAD58906}"/>
              </a:ext>
            </a:extLst>
          </p:cNvPr>
          <p:cNvSpPr/>
          <p:nvPr/>
        </p:nvSpPr>
        <p:spPr>
          <a:xfrm>
            <a:off x="2969038" y="4096866"/>
            <a:ext cx="2624436" cy="461665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GB" dirty="0">
                <a:latin typeface="Arial"/>
                <a:ea typeface="ＭＳ Ｐゴシック"/>
                <a:cs typeface="Arial"/>
              </a:rPr>
              <a:t> </a:t>
            </a:r>
            <a:r>
              <a:rPr lang="en-GB" sz="2400" dirty="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60 ÷ (6÷3) = 30</a:t>
            </a:r>
          </a:p>
        </p:txBody>
      </p:sp>
    </p:spTree>
    <p:extLst>
      <p:ext uri="{BB962C8B-B14F-4D97-AF65-F5344CB8AC3E}">
        <p14:creationId xmlns:p14="http://schemas.microsoft.com/office/powerpoint/2010/main" val="15551457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8" grpId="0"/>
      <p:bldP spid="33" grpId="0"/>
      <p:bldP spid="35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CF46CCE3-72A7-FF4E-B2E5-8376CDB83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315" y="0"/>
            <a:ext cx="998443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</a:pPr>
            <a:r>
              <a:rPr lang="en-US" altLang="en-US" sz="3000" b="1"/>
              <a:t> Section 1: Review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E7CC74F8-45F4-7F42-8935-A4038D39D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118699"/>
            <a:ext cx="9967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/>
              <a:t>You have completed the </a:t>
            </a:r>
            <a:r>
              <a:rPr lang="en-US" altLang="en-US" sz="2400" b="1"/>
              <a:t>first section.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0F8782-DF76-DB40-940C-99195A385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1949593"/>
            <a:ext cx="99879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>
                <a:solidFill>
                  <a:srgbClr val="00B050"/>
                </a:solidFill>
              </a:rPr>
              <a:t>If you have completed and mastered this section,</a:t>
            </a:r>
            <a:br>
              <a:rPr lang="en-US" altLang="en-US" sz="2400">
                <a:solidFill>
                  <a:srgbClr val="00B050"/>
                </a:solidFill>
              </a:rPr>
            </a:br>
            <a:r>
              <a:rPr lang="en-US" altLang="en-US" sz="2400" b="1">
                <a:solidFill>
                  <a:srgbClr val="00B050"/>
                </a:solidFill>
              </a:rPr>
              <a:t>click</a:t>
            </a:r>
            <a:r>
              <a:rPr lang="en-US" altLang="en-US" sz="2400">
                <a:solidFill>
                  <a:srgbClr val="00B050"/>
                </a:solidFill>
              </a:rPr>
              <a:t> to start the </a:t>
            </a:r>
            <a:r>
              <a:rPr lang="en-US" altLang="en-US" sz="2400" b="1">
                <a:solidFill>
                  <a:srgbClr val="00B050"/>
                </a:solidFill>
              </a:rPr>
              <a:t>next Section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FAF980D4-9FE7-4A48-9CE0-B03EBFC37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2" y="3116980"/>
            <a:ext cx="99879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>
                <a:solidFill>
                  <a:srgbClr val="FFC000"/>
                </a:solidFill>
              </a:rPr>
              <a:t>If you need more examples and interactive practice,</a:t>
            </a:r>
            <a:br>
              <a:rPr lang="en-US" altLang="en-US" sz="2400">
                <a:solidFill>
                  <a:srgbClr val="FFC000"/>
                </a:solidFill>
              </a:rPr>
            </a:br>
            <a:r>
              <a:rPr lang="en-US" altLang="en-US" sz="2400">
                <a:solidFill>
                  <a:srgbClr val="FFC000"/>
                </a:solidFill>
              </a:rPr>
              <a:t>press </a:t>
            </a:r>
            <a:r>
              <a:rPr lang="en-US" altLang="en-US" sz="2400" b="1">
                <a:solidFill>
                  <a:srgbClr val="FFC000"/>
                </a:solidFill>
              </a:rPr>
              <a:t>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145AA3-138E-F040-BCA6-F2E25BC37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4051" y="4205548"/>
            <a:ext cx="99879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400"/>
              <a:t>You might also find it helpful to look at:</a:t>
            </a:r>
            <a:endParaRPr lang="en-US" altLang="en-US" sz="2400" b="1">
              <a:solidFill>
                <a:srgbClr val="FF0000"/>
              </a:solidFill>
            </a:endParaRPr>
          </a:p>
          <a:p>
            <a:endParaRPr lang="en-US" altLang="en-US" sz="2400">
              <a:solidFill>
                <a:srgbClr val="FF0000"/>
              </a:solidFill>
            </a:endParaRPr>
          </a:p>
          <a:p>
            <a:pPr algn="ctr"/>
            <a:r>
              <a:rPr lang="en-US" altLang="en-US" sz="2400" b="1">
                <a:solidFill>
                  <a:srgbClr val="FF0000"/>
                </a:solidFill>
              </a:rPr>
              <a:t>Essential Information:</a:t>
            </a:r>
            <a:r>
              <a:rPr lang="en-US" altLang="en-US" sz="2400">
                <a:solidFill>
                  <a:srgbClr val="FF0000"/>
                </a:solidFill>
              </a:rPr>
              <a:t> press </a:t>
            </a:r>
            <a:r>
              <a:rPr lang="en-US" altLang="en-US" sz="2400" b="1">
                <a:solidFill>
                  <a:srgbClr val="FF0000"/>
                </a:solidFill>
              </a:rPr>
              <a:t>here</a:t>
            </a:r>
          </a:p>
          <a:p>
            <a:endParaRPr lang="en-US" altLang="en-US" sz="2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99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3791744" y="0"/>
            <a:ext cx="705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/>
              <a:t>Skill Check: Division Problems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EDAD236-F217-4D9C-A0BB-95299C235848}"/>
              </a:ext>
            </a:extLst>
          </p:cNvPr>
          <p:cNvSpPr txBox="1"/>
          <p:nvPr/>
        </p:nvSpPr>
        <p:spPr>
          <a:xfrm>
            <a:off x="2482692" y="692372"/>
            <a:ext cx="8784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Care must be taken when handling divisions, particularly when they involve decimals.</a:t>
            </a:r>
          </a:p>
          <a:p>
            <a:r>
              <a:rPr lang="en-GB" sz="2400" b="1" dirty="0"/>
              <a:t>Example</a:t>
            </a:r>
          </a:p>
          <a:p>
            <a:r>
              <a:rPr lang="en-GB" sz="2400" dirty="0"/>
              <a:t>Find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4F622B-E14B-4734-B5C7-AF9AB7C7B81D}"/>
              </a:ext>
            </a:extLst>
          </p:cNvPr>
          <p:cNvSpPr/>
          <p:nvPr/>
        </p:nvSpPr>
        <p:spPr>
          <a:xfrm>
            <a:off x="2514650" y="2132856"/>
            <a:ext cx="25541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/>
              <a:t>(a)	1300 ÷ 100</a:t>
            </a:r>
          </a:p>
          <a:p>
            <a:r>
              <a:rPr lang="pt-BR" sz="2400"/>
              <a:t>(b)	17. 5 ÷ 5</a:t>
            </a:r>
          </a:p>
          <a:p>
            <a:r>
              <a:rPr lang="pt-BR" sz="2400"/>
              <a:t>(c)	63. 1÷ 4</a:t>
            </a:r>
            <a:endParaRPr lang="en-GB" sz="24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6D071A8-B201-4995-B6EA-CE5C2B19BBF0}"/>
                  </a:ext>
                </a:extLst>
              </p:cNvPr>
              <p:cNvSpPr/>
              <p:nvPr/>
            </p:nvSpPr>
            <p:spPr>
              <a:xfrm>
                <a:off x="2504776" y="3333185"/>
                <a:ext cx="6096000" cy="98629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GB" sz="2400" b="1"/>
                  <a:t>Solution</a:t>
                </a:r>
              </a:p>
              <a:p>
                <a:r>
                  <a:rPr lang="en-GB" sz="2400">
                    <a:solidFill>
                      <a:srgbClr val="FF0000"/>
                    </a:solidFill>
                  </a:rPr>
                  <a:t>(a) 1300 ÷ 100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1300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 = 13</a:t>
                </a: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6D071A8-B201-4995-B6EA-CE5C2B19BB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4776" y="3333185"/>
                <a:ext cx="6096000" cy="986296"/>
              </a:xfrm>
              <a:prstGeom prst="rect">
                <a:avLst/>
              </a:prstGeom>
              <a:blipFill>
                <a:blip r:embed="rId4"/>
                <a:stretch>
                  <a:fillRect l="-1600" t="-4321" b="-49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0EC71142-80E0-44FC-A8E2-A225AB058219}"/>
              </a:ext>
            </a:extLst>
          </p:cNvPr>
          <p:cNvSpPr/>
          <p:nvPr/>
        </p:nvSpPr>
        <p:spPr>
          <a:xfrm>
            <a:off x="2514650" y="4393561"/>
            <a:ext cx="2929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>
                <a:solidFill>
                  <a:srgbClr val="FF0000"/>
                </a:solidFill>
              </a:rPr>
              <a:t>(b) 1</a:t>
            </a:r>
            <a:r>
              <a:rPr lang="en-GB" sz="2400">
                <a:solidFill>
                  <a:srgbClr val="FF0000"/>
                </a:solidFill>
              </a:rPr>
              <a:t>.</a:t>
            </a:r>
            <a:r>
              <a:rPr lang="pl-PL" sz="2400">
                <a:solidFill>
                  <a:srgbClr val="FF0000"/>
                </a:solidFill>
              </a:rPr>
              <a:t>75 ÷ 5  = </a:t>
            </a:r>
            <a:r>
              <a:rPr lang="en-GB" sz="2400">
                <a:solidFill>
                  <a:srgbClr val="FF0000"/>
                </a:solidFill>
              </a:rPr>
              <a:t>0.35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DABB6F-9236-4656-B3E3-9ED5B36C901F}"/>
              </a:ext>
            </a:extLst>
          </p:cNvPr>
          <p:cNvSpPr/>
          <p:nvPr/>
        </p:nvSpPr>
        <p:spPr>
          <a:xfrm>
            <a:off x="5638936" y="4357726"/>
            <a:ext cx="904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since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A52A93-87EB-4294-BE55-41897465CFBB}"/>
              </a:ext>
            </a:extLst>
          </p:cNvPr>
          <p:cNvSpPr/>
          <p:nvPr/>
        </p:nvSpPr>
        <p:spPr>
          <a:xfrm>
            <a:off x="2568335" y="4979156"/>
            <a:ext cx="29370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(c) 631 ÷ 4    gives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0C1011-F87E-4F06-9F78-CEA7BCFB519E}"/>
              </a:ext>
            </a:extLst>
          </p:cNvPr>
          <p:cNvSpPr txBox="1"/>
          <p:nvPr/>
        </p:nvSpPr>
        <p:spPr>
          <a:xfrm>
            <a:off x="6697718" y="442615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C3DD83-E1C6-49EB-9300-A318AB37AB15}"/>
              </a:ext>
            </a:extLst>
          </p:cNvPr>
          <p:cNvSpPr/>
          <p:nvPr/>
        </p:nvSpPr>
        <p:spPr>
          <a:xfrm>
            <a:off x="6984874" y="4426152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1.75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CEEAE7-8859-46A7-A190-1CE1A360F09E}"/>
              </a:ext>
            </a:extLst>
          </p:cNvPr>
          <p:cNvSpPr/>
          <p:nvPr/>
        </p:nvSpPr>
        <p:spPr>
          <a:xfrm>
            <a:off x="7046954" y="4024582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0.35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987D8A-4865-4DAD-97DD-EFCAFA80371B}"/>
              </a:ext>
            </a:extLst>
          </p:cNvPr>
          <p:cNvSpPr/>
          <p:nvPr/>
        </p:nvSpPr>
        <p:spPr>
          <a:xfrm>
            <a:off x="6547846" y="5093797"/>
            <a:ext cx="327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E4B3B91-2E0A-4E2A-BB80-66C0C0F634C4}"/>
              </a:ext>
            </a:extLst>
          </p:cNvPr>
          <p:cNvSpPr/>
          <p:nvPr/>
        </p:nvSpPr>
        <p:spPr>
          <a:xfrm>
            <a:off x="6911011" y="5151348"/>
            <a:ext cx="6992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631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67B8C7-CB3A-42CB-AB85-9B0F81F60E3A}"/>
              </a:ext>
            </a:extLst>
          </p:cNvPr>
          <p:cNvSpPr/>
          <p:nvPr/>
        </p:nvSpPr>
        <p:spPr>
          <a:xfrm>
            <a:off x="6908537" y="4798324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157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12CE208-E79D-42FF-8EF5-374B69B8E29F}"/>
              </a:ext>
            </a:extLst>
          </p:cNvPr>
          <p:cNvCxnSpPr>
            <a:cxnSpLocks/>
          </p:cNvCxnSpPr>
          <p:nvPr/>
        </p:nvCxnSpPr>
        <p:spPr bwMode="auto">
          <a:xfrm>
            <a:off x="7079009" y="4428911"/>
            <a:ext cx="720080" cy="3293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5521149-9C05-4B63-90DF-E3D7E511B2EE}"/>
              </a:ext>
            </a:extLst>
          </p:cNvPr>
          <p:cNvSpPr txBox="1"/>
          <p:nvPr/>
        </p:nvSpPr>
        <p:spPr>
          <a:xfrm>
            <a:off x="7380918" y="4381334"/>
            <a:ext cx="2160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9FB67E0-8FDB-4A48-B01B-ADD87E6EF01B}"/>
              </a:ext>
            </a:extLst>
          </p:cNvPr>
          <p:cNvCxnSpPr>
            <a:cxnSpLocks/>
          </p:cNvCxnSpPr>
          <p:nvPr/>
        </p:nvCxnSpPr>
        <p:spPr bwMode="auto">
          <a:xfrm>
            <a:off x="7069865" y="4426152"/>
            <a:ext cx="0" cy="35862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9F5F930-1C62-4835-AC70-91E0900FB751}"/>
              </a:ext>
            </a:extLst>
          </p:cNvPr>
          <p:cNvCxnSpPr>
            <a:cxnSpLocks/>
          </p:cNvCxnSpPr>
          <p:nvPr/>
        </p:nvCxnSpPr>
        <p:spPr bwMode="auto">
          <a:xfrm flipV="1">
            <a:off x="6935879" y="5210132"/>
            <a:ext cx="0" cy="32688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39292C5-7E8A-487C-B901-8970C5CA87F0}"/>
              </a:ext>
            </a:extLst>
          </p:cNvPr>
          <p:cNvCxnSpPr/>
          <p:nvPr/>
        </p:nvCxnSpPr>
        <p:spPr bwMode="auto">
          <a:xfrm>
            <a:off x="6964449" y="5210132"/>
            <a:ext cx="592353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372C1CC-1138-4335-94F1-94E4EBFF4D87}"/>
              </a:ext>
            </a:extLst>
          </p:cNvPr>
          <p:cNvSpPr txBox="1"/>
          <p:nvPr/>
        </p:nvSpPr>
        <p:spPr>
          <a:xfrm>
            <a:off x="7055799" y="5150443"/>
            <a:ext cx="2160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32CC912-7C4D-4844-802C-4C3C682D9620}"/>
              </a:ext>
            </a:extLst>
          </p:cNvPr>
          <p:cNvSpPr txBox="1"/>
          <p:nvPr/>
        </p:nvSpPr>
        <p:spPr>
          <a:xfrm>
            <a:off x="7214919" y="5167670"/>
            <a:ext cx="4734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167D270-EEF9-4F1F-B18F-27C55A66D8B0}"/>
              </a:ext>
            </a:extLst>
          </p:cNvPr>
          <p:cNvSpPr txBox="1"/>
          <p:nvPr/>
        </p:nvSpPr>
        <p:spPr>
          <a:xfrm>
            <a:off x="7641607" y="4982851"/>
            <a:ext cx="874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r 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6D4A90A-A47E-4573-8B7D-8E84C7BE8D0A}"/>
              </a:ext>
            </a:extLst>
          </p:cNvPr>
          <p:cNvSpPr txBox="1"/>
          <p:nvPr/>
        </p:nvSpPr>
        <p:spPr>
          <a:xfrm>
            <a:off x="2816204" y="5621654"/>
            <a:ext cx="7289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Alternatively, to get the answer in decimal form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5C5F4DA-EF23-4922-B86D-E5DC8A42288A}"/>
              </a:ext>
            </a:extLst>
          </p:cNvPr>
          <p:cNvCxnSpPr>
            <a:cxnSpLocks/>
          </p:cNvCxnSpPr>
          <p:nvPr/>
        </p:nvCxnSpPr>
        <p:spPr bwMode="auto">
          <a:xfrm>
            <a:off x="10077177" y="5539904"/>
            <a:ext cx="0" cy="4514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6B61DC6-AB20-472B-B4BF-96A5FD84F41C}"/>
              </a:ext>
            </a:extLst>
          </p:cNvPr>
          <p:cNvCxnSpPr>
            <a:cxnSpLocks/>
          </p:cNvCxnSpPr>
          <p:nvPr/>
        </p:nvCxnSpPr>
        <p:spPr bwMode="auto">
          <a:xfrm>
            <a:off x="10076282" y="5530077"/>
            <a:ext cx="1225056" cy="7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F174633-60ED-4F3B-80DC-89F7894655F3}"/>
              </a:ext>
            </a:extLst>
          </p:cNvPr>
          <p:cNvSpPr txBox="1"/>
          <p:nvPr/>
        </p:nvSpPr>
        <p:spPr>
          <a:xfrm>
            <a:off x="10020794" y="5106148"/>
            <a:ext cx="118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157.75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CB249AB-87EB-4374-9233-D7673D145CDA}"/>
              </a:ext>
            </a:extLst>
          </p:cNvPr>
          <p:cNvSpPr txBox="1"/>
          <p:nvPr/>
        </p:nvSpPr>
        <p:spPr>
          <a:xfrm>
            <a:off x="10032021" y="5583029"/>
            <a:ext cx="2961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631.00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C7F1841-372C-42AC-BED3-DD2F535B89B6}"/>
              </a:ext>
            </a:extLst>
          </p:cNvPr>
          <p:cNvSpPr txBox="1"/>
          <p:nvPr/>
        </p:nvSpPr>
        <p:spPr>
          <a:xfrm>
            <a:off x="9691482" y="5551206"/>
            <a:ext cx="648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BB789C-C6F7-48CF-89E6-116C05C7462E}"/>
              </a:ext>
            </a:extLst>
          </p:cNvPr>
          <p:cNvSpPr txBox="1"/>
          <p:nvPr/>
        </p:nvSpPr>
        <p:spPr>
          <a:xfrm>
            <a:off x="10189844" y="5510703"/>
            <a:ext cx="1440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solidFill>
                  <a:srgbClr val="FF0000"/>
                </a:solidFill>
              </a:rPr>
              <a:t>2    3     3   2</a:t>
            </a:r>
          </a:p>
        </p:txBody>
      </p:sp>
    </p:spTree>
    <p:extLst>
      <p:ext uri="{BB962C8B-B14F-4D97-AF65-F5344CB8AC3E}">
        <p14:creationId xmlns:p14="http://schemas.microsoft.com/office/powerpoint/2010/main" val="5443564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9" grpId="0"/>
      <p:bldP spid="30" grpId="0"/>
      <p:bldP spid="31" grpId="0"/>
      <p:bldP spid="32" grpId="0"/>
      <p:bldP spid="33" grpId="0"/>
      <p:bldP spid="20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063552" y="0"/>
            <a:ext cx="97210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/>
              <a:t>Skill Check: Division Methods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EDAD236-F217-4D9C-A0BB-95299C235848}"/>
              </a:ext>
            </a:extLst>
          </p:cNvPr>
          <p:cNvSpPr txBox="1"/>
          <p:nvPr/>
        </p:nvSpPr>
        <p:spPr>
          <a:xfrm>
            <a:off x="2456514" y="1067580"/>
            <a:ext cx="2390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1.	Find:</a:t>
            </a:r>
          </a:p>
          <a:p>
            <a:r>
              <a:rPr lang="en-GB" sz="2400"/>
              <a:t>(a)	12 ÷ 10</a:t>
            </a: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68A2E5-493D-46ED-8558-45428ED019D6}"/>
              </a:ext>
            </a:extLst>
          </p:cNvPr>
          <p:cNvSpPr/>
          <p:nvPr/>
        </p:nvSpPr>
        <p:spPr>
          <a:xfrm>
            <a:off x="2470884" y="1780421"/>
            <a:ext cx="27218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/>
              <a:t>(c) 600 000 ÷ 10</a:t>
            </a:r>
          </a:p>
          <a:p>
            <a:r>
              <a:rPr lang="en-GB" sz="2400"/>
              <a:t>(e) 5728 ÷ 10</a:t>
            </a:r>
          </a:p>
          <a:p>
            <a:r>
              <a:rPr lang="en-GB" sz="2400"/>
              <a:t>(g) 7000 ÷ 1000</a:t>
            </a:r>
          </a:p>
          <a:p>
            <a:r>
              <a:rPr lang="en-GB" sz="2400"/>
              <a:t>(</a:t>
            </a:r>
            <a:r>
              <a:rPr lang="en-GB" sz="2400" err="1"/>
              <a:t>i</a:t>
            </a:r>
            <a:r>
              <a:rPr lang="en-GB" sz="2400"/>
              <a:t>) 750 ÷ 100</a:t>
            </a:r>
          </a:p>
          <a:p>
            <a:r>
              <a:rPr lang="en-GB" sz="2400"/>
              <a:t>(k) 8412 ÷ 100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98BDA1-C379-47CE-A1B5-8E8BDA5D5542}"/>
              </a:ext>
            </a:extLst>
          </p:cNvPr>
          <p:cNvSpPr/>
          <p:nvPr/>
        </p:nvSpPr>
        <p:spPr>
          <a:xfrm>
            <a:off x="7108454" y="1422834"/>
            <a:ext cx="37063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/>
              <a:t>(b) 4200 ÷ 10</a:t>
            </a:r>
          </a:p>
          <a:p>
            <a:r>
              <a:rPr lang="pt-BR" sz="2400"/>
              <a:t>(d) 3714 ÷ 10</a:t>
            </a:r>
          </a:p>
          <a:p>
            <a:r>
              <a:rPr lang="pt-BR" sz="2400"/>
              <a:t>(f) 6000 ÷ 100</a:t>
            </a:r>
          </a:p>
          <a:p>
            <a:r>
              <a:rPr lang="pt-BR" sz="2400"/>
              <a:t>(h) 75 000 ÷ 100</a:t>
            </a:r>
          </a:p>
          <a:p>
            <a:r>
              <a:rPr lang="pt-BR" sz="2400"/>
              <a:t>(j) 3714 ÷ 100</a:t>
            </a:r>
          </a:p>
          <a:p>
            <a:r>
              <a:rPr lang="pt-BR" sz="2400"/>
              <a:t>(k)  642 130 ÷ 10 000 </a:t>
            </a:r>
            <a:endParaRPr lang="en-GB" sz="24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029D1F-D2FA-4E3C-96D8-C752C7061BB9}"/>
              </a:ext>
            </a:extLst>
          </p:cNvPr>
          <p:cNvSpPr/>
          <p:nvPr/>
        </p:nvSpPr>
        <p:spPr>
          <a:xfrm>
            <a:off x="2501967" y="3819289"/>
            <a:ext cx="4943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2. Carry out the following divisions.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8D9E3D-FC55-4619-9615-589AAAB41953}"/>
              </a:ext>
            </a:extLst>
          </p:cNvPr>
          <p:cNvSpPr/>
          <p:nvPr/>
        </p:nvSpPr>
        <p:spPr>
          <a:xfrm>
            <a:off x="2516910" y="4381714"/>
            <a:ext cx="257097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/>
              <a:t>(a) 69 ÷ 3 </a:t>
            </a:r>
          </a:p>
          <a:p>
            <a:r>
              <a:rPr lang="pt-BR" sz="2400"/>
              <a:t>(b) 2947 ÷ 7</a:t>
            </a:r>
          </a:p>
          <a:p>
            <a:r>
              <a:rPr lang="pt-BR" sz="2400"/>
              <a:t>(c) 2208 ÷ 12 </a:t>
            </a:r>
          </a:p>
          <a:p>
            <a:r>
              <a:rPr lang="pt-BR" sz="2400"/>
              <a:t>(d) 10 530 ÷ 45</a:t>
            </a:r>
          </a:p>
          <a:p>
            <a:r>
              <a:rPr lang="nn-NO" sz="2400"/>
              <a:t>(e) 6612 ÷ 3</a:t>
            </a:r>
          </a:p>
          <a:p>
            <a:r>
              <a:rPr lang="nn-NO" sz="2400"/>
              <a:t>(f) 37 050 ÷ 5</a:t>
            </a:r>
          </a:p>
          <a:p>
            <a:endParaRPr lang="en-GB" sz="24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EAD31C-281C-4D6E-AF07-8D1F4262FEEE}"/>
              </a:ext>
            </a:extLst>
          </p:cNvPr>
          <p:cNvSpPr/>
          <p:nvPr/>
        </p:nvSpPr>
        <p:spPr>
          <a:xfrm>
            <a:off x="7131480" y="4380830"/>
            <a:ext cx="28150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/>
              <a:t>(g) 4545 ÷ 9</a:t>
            </a:r>
          </a:p>
          <a:p>
            <a:r>
              <a:rPr lang="pt-BR" sz="2400"/>
              <a:t>(h) 7404 ÷ 6</a:t>
            </a:r>
          </a:p>
          <a:p>
            <a:r>
              <a:rPr lang="pt-BR" sz="2400"/>
              <a:t>(i) 13 488 ÷ 24</a:t>
            </a:r>
          </a:p>
          <a:p>
            <a:r>
              <a:rPr lang="pt-BR" sz="2400"/>
              <a:t>(j) 4284 ÷ 18</a:t>
            </a:r>
            <a:endParaRPr lang="en-GB" sz="24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4C11E6-E12D-4D12-8B13-94EA16CCC7A5}"/>
              </a:ext>
            </a:extLst>
          </p:cNvPr>
          <p:cNvSpPr/>
          <p:nvPr/>
        </p:nvSpPr>
        <p:spPr>
          <a:xfrm>
            <a:off x="7104114" y="5850614"/>
            <a:ext cx="23070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2400"/>
              <a:t>(k) 1792 ÷ 32</a:t>
            </a:r>
          </a:p>
          <a:p>
            <a:r>
              <a:rPr lang="nn-NO" sz="2400"/>
              <a:t>(l) 10 496 ÷ 41</a:t>
            </a:r>
            <a:endParaRPr lang="en-GB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D448F4-76DF-4F09-B270-D0BBCF976281}"/>
              </a:ext>
            </a:extLst>
          </p:cNvPr>
          <p:cNvSpPr txBox="1"/>
          <p:nvPr/>
        </p:nvSpPr>
        <p:spPr>
          <a:xfrm>
            <a:off x="2456514" y="697227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Exercise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2BEF69-8BFA-41E7-B145-29D146D54FD3}"/>
              </a:ext>
            </a:extLst>
          </p:cNvPr>
          <p:cNvSpPr txBox="1"/>
          <p:nvPr/>
        </p:nvSpPr>
        <p:spPr>
          <a:xfrm>
            <a:off x="4939048" y="3264794"/>
            <a:ext cx="119773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84.12</a:t>
            </a:r>
            <a:endParaRPr lang="en-GB" sz="2400">
              <a:solidFill>
                <a:srgbClr val="FF0000"/>
              </a:solidFill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E5A909-C8AB-4BE0-873B-FDA443603D85}"/>
              </a:ext>
            </a:extLst>
          </p:cNvPr>
          <p:cNvSpPr txBox="1"/>
          <p:nvPr/>
        </p:nvSpPr>
        <p:spPr>
          <a:xfrm>
            <a:off x="4920937" y="1422176"/>
            <a:ext cx="74697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1.2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9DEB1FD-8770-4DF1-B9BB-5680E794A933}"/>
              </a:ext>
            </a:extLst>
          </p:cNvPr>
          <p:cNvSpPr txBox="1"/>
          <p:nvPr/>
        </p:nvSpPr>
        <p:spPr>
          <a:xfrm>
            <a:off x="4971245" y="1783723"/>
            <a:ext cx="118700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60 000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3FAD996-254B-4BF5-A745-8FA45F9AED8F}"/>
              </a:ext>
            </a:extLst>
          </p:cNvPr>
          <p:cNvSpPr txBox="1"/>
          <p:nvPr/>
        </p:nvSpPr>
        <p:spPr>
          <a:xfrm>
            <a:off x="4999418" y="2112404"/>
            <a:ext cx="107968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572.8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188405-CB0B-45E5-B6DF-812AAEC67FD8}"/>
              </a:ext>
            </a:extLst>
          </p:cNvPr>
          <p:cNvSpPr txBox="1"/>
          <p:nvPr/>
        </p:nvSpPr>
        <p:spPr>
          <a:xfrm>
            <a:off x="4949780" y="2524259"/>
            <a:ext cx="101528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7B68F12-3A96-4559-ABB8-D2927D69280A}"/>
              </a:ext>
            </a:extLst>
          </p:cNvPr>
          <p:cNvSpPr txBox="1"/>
          <p:nvPr/>
        </p:nvSpPr>
        <p:spPr>
          <a:xfrm>
            <a:off x="4949780" y="2867696"/>
            <a:ext cx="122993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7.5​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68D807-71D1-4750-8D41-7B7EB67424B9}"/>
              </a:ext>
            </a:extLst>
          </p:cNvPr>
          <p:cNvSpPr txBox="1"/>
          <p:nvPr/>
        </p:nvSpPr>
        <p:spPr>
          <a:xfrm>
            <a:off x="10336771" y="1418151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420</a:t>
            </a:r>
            <a:endParaRPr lang="en-GB" sz="2400">
              <a:solidFill>
                <a:srgbClr val="FF0000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FF42A70-D8A8-425D-A5BD-6DD824B222BD}"/>
              </a:ext>
            </a:extLst>
          </p:cNvPr>
          <p:cNvSpPr txBox="1"/>
          <p:nvPr/>
        </p:nvSpPr>
        <p:spPr>
          <a:xfrm>
            <a:off x="10337443" y="1783724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371.4</a:t>
            </a:r>
            <a:endParaRPr lang="en-GB" sz="2400">
              <a:solidFill>
                <a:srgbClr val="FF0000"/>
              </a:solidFill>
              <a:cs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68F0C7C-B536-49A3-8A91-5DBB7C3AA3A0}"/>
              </a:ext>
            </a:extLst>
          </p:cNvPr>
          <p:cNvSpPr txBox="1"/>
          <p:nvPr/>
        </p:nvSpPr>
        <p:spPr>
          <a:xfrm>
            <a:off x="10383055" y="2119111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60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1177B52-A0B1-4BD2-8BA8-B88578E1D7B3}"/>
              </a:ext>
            </a:extLst>
          </p:cNvPr>
          <p:cNvSpPr txBox="1"/>
          <p:nvPr/>
        </p:nvSpPr>
        <p:spPr>
          <a:xfrm>
            <a:off x="10397141" y="2455170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750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C8215FA-2CF4-405C-A226-D59D83D4ACCD}"/>
              </a:ext>
            </a:extLst>
          </p:cNvPr>
          <p:cNvSpPr txBox="1"/>
          <p:nvPr/>
        </p:nvSpPr>
        <p:spPr>
          <a:xfrm>
            <a:off x="10400495" y="2801959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37.14</a:t>
            </a:r>
            <a:endParaRPr lang="en-GB" sz="2400">
              <a:solidFill>
                <a:srgbClr val="FF0000"/>
              </a:solidFill>
              <a:cs typeface="Arial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20C326A-3EED-49B8-AB9C-15FB663E70E3}"/>
              </a:ext>
            </a:extLst>
          </p:cNvPr>
          <p:cNvSpPr txBox="1"/>
          <p:nvPr/>
        </p:nvSpPr>
        <p:spPr>
          <a:xfrm>
            <a:off x="10403850" y="3191681"/>
            <a:ext cx="1433848" cy="4723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64.213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64208DB-873A-4B2A-A65F-93718F1C60CE}"/>
              </a:ext>
            </a:extLst>
          </p:cNvPr>
          <p:cNvSpPr txBox="1"/>
          <p:nvPr/>
        </p:nvSpPr>
        <p:spPr>
          <a:xfrm>
            <a:off x="4847822" y="4375598"/>
            <a:ext cx="950891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23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775CC82-DF93-416E-8939-C75B449DC107}"/>
              </a:ext>
            </a:extLst>
          </p:cNvPr>
          <p:cNvSpPr txBox="1"/>
          <p:nvPr/>
        </p:nvSpPr>
        <p:spPr>
          <a:xfrm>
            <a:off x="4853189" y="4767330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421</a:t>
            </a:r>
            <a:endParaRPr lang="en-US" sz="2400">
              <a:solidFill>
                <a:srgbClr val="FF0000"/>
              </a:solidFill>
              <a:cs typeface="Arial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9860DB6-EAFB-4079-AA1D-19070FC6BB0E}"/>
              </a:ext>
            </a:extLst>
          </p:cNvPr>
          <p:cNvSpPr txBox="1"/>
          <p:nvPr/>
        </p:nvSpPr>
        <p:spPr>
          <a:xfrm>
            <a:off x="4853189" y="5164428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184</a:t>
            </a:r>
            <a:endParaRPr lang="en-US" sz="2400">
              <a:solidFill>
                <a:srgbClr val="FF0000"/>
              </a:solidFill>
              <a:cs typeface="Arial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F78D5E-06F6-49E1-8A57-62588D7479B0}"/>
              </a:ext>
            </a:extLst>
          </p:cNvPr>
          <p:cNvSpPr txBox="1"/>
          <p:nvPr/>
        </p:nvSpPr>
        <p:spPr>
          <a:xfrm>
            <a:off x="4853188" y="5529330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234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47E4714-602E-46F2-9399-45943B5B9ACA}"/>
              </a:ext>
            </a:extLst>
          </p:cNvPr>
          <p:cNvSpPr txBox="1"/>
          <p:nvPr/>
        </p:nvSpPr>
        <p:spPr>
          <a:xfrm>
            <a:off x="4810259" y="5872766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2204</a:t>
            </a:r>
            <a:endParaRPr lang="en-US" sz="24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5E0DC62-D1CC-4722-A974-221C7C60541C}"/>
              </a:ext>
            </a:extLst>
          </p:cNvPr>
          <p:cNvSpPr txBox="1"/>
          <p:nvPr/>
        </p:nvSpPr>
        <p:spPr>
          <a:xfrm>
            <a:off x="4810259" y="6291330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7410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B1C6189-3F7B-43A7-9A98-DC9123404038}"/>
              </a:ext>
            </a:extLst>
          </p:cNvPr>
          <p:cNvSpPr txBox="1"/>
          <p:nvPr/>
        </p:nvSpPr>
        <p:spPr>
          <a:xfrm>
            <a:off x="9446654" y="4370231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505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2585913-906E-4CC4-8A1C-0DC729FDC9C6}"/>
              </a:ext>
            </a:extLst>
          </p:cNvPr>
          <p:cNvSpPr txBox="1"/>
          <p:nvPr/>
        </p:nvSpPr>
        <p:spPr>
          <a:xfrm>
            <a:off x="9446654" y="4767330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1234</a:t>
            </a:r>
            <a:endParaRPr lang="en-US" sz="2400">
              <a:solidFill>
                <a:srgbClr val="FF0000"/>
              </a:solidFill>
              <a:cs typeface="Arial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965A877-E510-4766-983E-B94F820DEEB7}"/>
              </a:ext>
            </a:extLst>
          </p:cNvPr>
          <p:cNvSpPr txBox="1"/>
          <p:nvPr/>
        </p:nvSpPr>
        <p:spPr>
          <a:xfrm>
            <a:off x="9446654" y="5164428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562</a:t>
            </a:r>
            <a:endParaRPr lang="en-US" sz="2400">
              <a:solidFill>
                <a:srgbClr val="FF0000"/>
              </a:solidFill>
              <a:cs typeface="Arial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1165AD4-D4DB-4B51-9731-D2C51BA76FBE}"/>
              </a:ext>
            </a:extLst>
          </p:cNvPr>
          <p:cNvSpPr txBox="1"/>
          <p:nvPr/>
        </p:nvSpPr>
        <p:spPr>
          <a:xfrm>
            <a:off x="9446654" y="5561527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238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C0D6DF9-1385-45E7-ADC5-36161D8A2D2A}"/>
              </a:ext>
            </a:extLst>
          </p:cNvPr>
          <p:cNvSpPr txBox="1"/>
          <p:nvPr/>
        </p:nvSpPr>
        <p:spPr>
          <a:xfrm>
            <a:off x="9446654" y="5894231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56</a:t>
            </a:r>
            <a:endParaRPr lang="en-US" sz="2400">
              <a:solidFill>
                <a:srgbClr val="FF0000"/>
              </a:solidFill>
              <a:cs typeface="Arial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B1A60FD-B0CB-4EED-8C6E-94297CE55B02}"/>
              </a:ext>
            </a:extLst>
          </p:cNvPr>
          <p:cNvSpPr txBox="1"/>
          <p:nvPr/>
        </p:nvSpPr>
        <p:spPr>
          <a:xfrm>
            <a:off x="9489583" y="6269865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256</a:t>
            </a:r>
            <a:endParaRPr lang="en-US" sz="2400">
              <a:solidFill>
                <a:srgbClr val="FF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06797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Box 2"/>
          <p:cNvSpPr txBox="1">
            <a:spLocks noChangeArrowheads="1"/>
          </p:cNvSpPr>
          <p:nvPr/>
        </p:nvSpPr>
        <p:spPr bwMode="auto">
          <a:xfrm>
            <a:off x="2063552" y="0"/>
            <a:ext cx="97210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3200" b="1"/>
              <a:t>Skill Check: Division Methods</a:t>
            </a:r>
          </a:p>
        </p:txBody>
      </p:sp>
      <p:pic>
        <p:nvPicPr>
          <p:cNvPr id="1537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416300"/>
            <a:ext cx="3810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EDAD236-F217-4D9C-A0BB-95299C235848}"/>
              </a:ext>
            </a:extLst>
          </p:cNvPr>
          <p:cNvSpPr txBox="1"/>
          <p:nvPr/>
        </p:nvSpPr>
        <p:spPr>
          <a:xfrm>
            <a:off x="5022192" y="3343628"/>
            <a:ext cx="84249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endParaRPr lang="en-GB" sz="2400"/>
          </a:p>
          <a:p>
            <a:pPr marL="457200" indent="-457200">
              <a:buAutoNum type="arabicPeriod"/>
            </a:pPr>
            <a:endParaRPr lang="en-GB" sz="2400"/>
          </a:p>
          <a:p>
            <a:pPr marL="457200" indent="-457200">
              <a:buAutoNum type="arabicPeriod"/>
            </a:pPr>
            <a:endParaRPr lang="en-GB"/>
          </a:p>
          <a:p>
            <a:pPr marL="457200" indent="-457200">
              <a:buAutoNum type="arabicPeriod"/>
            </a:pP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D8B7BA-40B3-422F-8B20-CA875532FF1A}"/>
              </a:ext>
            </a:extLst>
          </p:cNvPr>
          <p:cNvSpPr/>
          <p:nvPr/>
        </p:nvSpPr>
        <p:spPr>
          <a:xfrm>
            <a:off x="2550201" y="670185"/>
            <a:ext cx="4943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3. Carry out the following divisions.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2177AF-27E4-46E3-9464-8962442569CF}"/>
              </a:ext>
            </a:extLst>
          </p:cNvPr>
          <p:cNvSpPr/>
          <p:nvPr/>
        </p:nvSpPr>
        <p:spPr>
          <a:xfrm>
            <a:off x="2564403" y="1138641"/>
            <a:ext cx="2220480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/>
              <a:t>(a) 2.54 ÷ 2</a:t>
            </a:r>
          </a:p>
          <a:p>
            <a:r>
              <a:rPr lang="pt-BR" sz="2400"/>
              <a:t>(b) 87.5 ÷ 5</a:t>
            </a:r>
          </a:p>
          <a:p>
            <a:r>
              <a:rPr lang="pt-BR" sz="2400"/>
              <a:t>(c) 388.5 ÷ 15</a:t>
            </a:r>
          </a:p>
          <a:p>
            <a:r>
              <a:rPr lang="pt-BR" sz="2400"/>
              <a:t>(d) 21.63 ÷ 3</a:t>
            </a:r>
          </a:p>
          <a:p>
            <a:r>
              <a:rPr lang="pt-BR" sz="2400"/>
              <a:t>(e) 918.4 ÷ 7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1378EE-3A08-4CE0-AB77-FEABA1D60DE0}"/>
              </a:ext>
            </a:extLst>
          </p:cNvPr>
          <p:cNvSpPr/>
          <p:nvPr/>
        </p:nvSpPr>
        <p:spPr>
          <a:xfrm>
            <a:off x="7104112" y="1064535"/>
            <a:ext cx="2307042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sz="2400"/>
              <a:t>(f) 10.24 ÷ 4</a:t>
            </a:r>
          </a:p>
          <a:p>
            <a:r>
              <a:rPr lang="nn-NO" sz="2400"/>
              <a:t>(g) 49.24 ÷ 4</a:t>
            </a:r>
          </a:p>
          <a:p>
            <a:r>
              <a:rPr lang="nn-NO" sz="2400"/>
              <a:t>(h) 714.84 ÷ 6</a:t>
            </a:r>
          </a:p>
          <a:p>
            <a:r>
              <a:rPr lang="nn-NO" sz="2400"/>
              <a:t>(i) 123.55 ÷ 5</a:t>
            </a:r>
          </a:p>
          <a:p>
            <a:r>
              <a:rPr lang="nn-NO" sz="2400"/>
              <a:t>(l) 123.84 ÷ 12</a:t>
            </a:r>
            <a:endParaRPr lang="en-GB" sz="24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BAC364-7C20-491D-9859-82A0F81B6C55}"/>
              </a:ext>
            </a:extLst>
          </p:cNvPr>
          <p:cNvSpPr/>
          <p:nvPr/>
        </p:nvSpPr>
        <p:spPr>
          <a:xfrm>
            <a:off x="2534384" y="3388883"/>
            <a:ext cx="95612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4. Carry out the following divisions, giving your answers as decimals.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E69203-A2A4-4174-BD33-DF9145C70DB0}"/>
              </a:ext>
            </a:extLst>
          </p:cNvPr>
          <p:cNvSpPr/>
          <p:nvPr/>
        </p:nvSpPr>
        <p:spPr>
          <a:xfrm>
            <a:off x="2593986" y="3960607"/>
            <a:ext cx="1638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(a) 21 ÷ 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6198FC-D65D-43A4-A84E-FB020B5FBEDD}"/>
              </a:ext>
            </a:extLst>
          </p:cNvPr>
          <p:cNvSpPr/>
          <p:nvPr/>
        </p:nvSpPr>
        <p:spPr>
          <a:xfrm>
            <a:off x="2626058" y="4380447"/>
            <a:ext cx="18101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(d) 263 ÷ 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1EFCA6E-EE0B-4484-BF80-300A480915D0}"/>
              </a:ext>
            </a:extLst>
          </p:cNvPr>
          <p:cNvSpPr/>
          <p:nvPr/>
        </p:nvSpPr>
        <p:spPr>
          <a:xfrm>
            <a:off x="5934345" y="3900428"/>
            <a:ext cx="1638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(b) 81 ÷ 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2858C5-3656-42CF-B684-0838064B0065}"/>
              </a:ext>
            </a:extLst>
          </p:cNvPr>
          <p:cNvSpPr/>
          <p:nvPr/>
        </p:nvSpPr>
        <p:spPr>
          <a:xfrm>
            <a:off x="5954541" y="4303388"/>
            <a:ext cx="1638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(e) 84 ÷ 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C7F790F-1B9D-4B74-A030-E01A4FEAC024}"/>
              </a:ext>
            </a:extLst>
          </p:cNvPr>
          <p:cNvSpPr/>
          <p:nvPr/>
        </p:nvSpPr>
        <p:spPr>
          <a:xfrm>
            <a:off x="8611386" y="3898877"/>
            <a:ext cx="17924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(c) 162 ÷ 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7A3D7E-C697-402B-914D-E876F27B635C}"/>
              </a:ext>
            </a:extLst>
          </p:cNvPr>
          <p:cNvSpPr/>
          <p:nvPr/>
        </p:nvSpPr>
        <p:spPr>
          <a:xfrm>
            <a:off x="8680315" y="4296067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/>
              <a:t>(f) 241 ÷ 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FFE0116-78A5-4FB3-9710-F224A676A6F4}"/>
              </a:ext>
            </a:extLst>
          </p:cNvPr>
          <p:cNvSpPr txBox="1"/>
          <p:nvPr/>
        </p:nvSpPr>
        <p:spPr>
          <a:xfrm>
            <a:off x="2583155" y="4920655"/>
            <a:ext cx="7665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5. Answer the following using order of precedence.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392073-DE75-4136-B72B-219B6AC7C7C3}"/>
              </a:ext>
            </a:extLst>
          </p:cNvPr>
          <p:cNvSpPr txBox="1"/>
          <p:nvPr/>
        </p:nvSpPr>
        <p:spPr>
          <a:xfrm>
            <a:off x="4735132" y="1139780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1.27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159AC6-1173-4633-9394-60A681EE28BD}"/>
              </a:ext>
            </a:extLst>
          </p:cNvPr>
          <p:cNvSpPr txBox="1"/>
          <p:nvPr/>
        </p:nvSpPr>
        <p:spPr>
          <a:xfrm>
            <a:off x="4735132" y="1515414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17.5</a:t>
            </a:r>
            <a:endParaRPr lang="en-US" sz="2400">
              <a:solidFill>
                <a:srgbClr val="FF0000"/>
              </a:solidFill>
              <a:cs typeface="Arial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2C4675-55B6-4382-B31A-023D80809E35}"/>
              </a:ext>
            </a:extLst>
          </p:cNvPr>
          <p:cNvSpPr txBox="1"/>
          <p:nvPr/>
        </p:nvSpPr>
        <p:spPr>
          <a:xfrm>
            <a:off x="9700138" y="987518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2.56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2BD66D-8D0A-45D7-8233-6CDE306111D8}"/>
              </a:ext>
            </a:extLst>
          </p:cNvPr>
          <p:cNvSpPr txBox="1"/>
          <p:nvPr/>
        </p:nvSpPr>
        <p:spPr>
          <a:xfrm>
            <a:off x="9627597" y="1375442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12.31</a:t>
            </a:r>
            <a:endParaRPr lang="en-US" sz="2400">
              <a:solidFill>
                <a:srgbClr val="FF0000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543C615-7520-4D15-9BA1-F2A3BBF87E9F}"/>
              </a:ext>
            </a:extLst>
          </p:cNvPr>
          <p:cNvSpPr txBox="1"/>
          <p:nvPr/>
        </p:nvSpPr>
        <p:spPr>
          <a:xfrm>
            <a:off x="4788794" y="1923245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25.9</a:t>
            </a:r>
            <a:endParaRPr lang="en-US" sz="2400">
              <a:solidFill>
                <a:srgbClr val="FF0000"/>
              </a:solidFill>
              <a:cs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161BEB9-CC2A-4BF9-A06F-460A1925BB04}"/>
              </a:ext>
            </a:extLst>
          </p:cNvPr>
          <p:cNvSpPr txBox="1"/>
          <p:nvPr/>
        </p:nvSpPr>
        <p:spPr>
          <a:xfrm>
            <a:off x="9448731" y="1805189"/>
            <a:ext cx="1428136" cy="47395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119.14</a:t>
            </a:r>
            <a:endParaRPr lang="en-US" sz="2400">
              <a:solidFill>
                <a:srgbClr val="FF0000"/>
              </a:solidFill>
              <a:cs typeface="Arial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668C5B-C5C1-43DA-9CC4-00A4BF808266}"/>
              </a:ext>
            </a:extLst>
          </p:cNvPr>
          <p:cNvSpPr txBox="1"/>
          <p:nvPr/>
        </p:nvSpPr>
        <p:spPr>
          <a:xfrm>
            <a:off x="4763129" y="2286673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7.21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300206-B655-47C9-B6C5-208AD49178B4}"/>
              </a:ext>
            </a:extLst>
          </p:cNvPr>
          <p:cNvSpPr txBox="1"/>
          <p:nvPr/>
        </p:nvSpPr>
        <p:spPr>
          <a:xfrm>
            <a:off x="4718050" y="2630649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131.2</a:t>
            </a:r>
            <a:endParaRPr lang="en-US" sz="2400">
              <a:solidFill>
                <a:srgbClr val="FF0000"/>
              </a:solidFill>
              <a:cs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7102F82-2CA2-4342-BEA2-BA0C2F9DE355}"/>
              </a:ext>
            </a:extLst>
          </p:cNvPr>
          <p:cNvSpPr txBox="1"/>
          <p:nvPr/>
        </p:nvSpPr>
        <p:spPr>
          <a:xfrm>
            <a:off x="4026794" y="3962400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FF0000"/>
              </a:solidFill>
              <a:cs typeface="Arial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1CFC288-DF6B-4D0A-9D81-010AA216AA82}"/>
              </a:ext>
            </a:extLst>
          </p:cNvPr>
          <p:cNvSpPr txBox="1"/>
          <p:nvPr/>
        </p:nvSpPr>
        <p:spPr>
          <a:xfrm>
            <a:off x="4528967" y="3901641"/>
            <a:ext cx="1219201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5.25</a:t>
            </a:r>
            <a:endParaRPr lang="en-US" sz="2400">
              <a:solidFill>
                <a:srgbClr val="FF0000"/>
              </a:solidFill>
              <a:cs typeface="Arial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7C990C8-D42A-4CD4-985A-621BAE62D41F}"/>
              </a:ext>
            </a:extLst>
          </p:cNvPr>
          <p:cNvSpPr txBox="1"/>
          <p:nvPr/>
        </p:nvSpPr>
        <p:spPr>
          <a:xfrm>
            <a:off x="4527408" y="4331110"/>
            <a:ext cx="130523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65.75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CFBF46E-5A53-4761-A30C-91978E0019AD}"/>
              </a:ext>
            </a:extLst>
          </p:cNvPr>
          <p:cNvSpPr txBox="1"/>
          <p:nvPr/>
        </p:nvSpPr>
        <p:spPr>
          <a:xfrm>
            <a:off x="10337962" y="3893332"/>
            <a:ext cx="91194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40.5</a:t>
            </a:r>
            <a:endParaRPr lang="en-US" sz="2400">
              <a:solidFill>
                <a:srgbClr val="FF0000"/>
              </a:solidFill>
              <a:cs typeface="Arial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93FE91F-9F27-4B3F-B80A-E0E7A3A89B08}"/>
              </a:ext>
            </a:extLst>
          </p:cNvPr>
          <p:cNvSpPr txBox="1"/>
          <p:nvPr/>
        </p:nvSpPr>
        <p:spPr>
          <a:xfrm>
            <a:off x="9518875" y="2193515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24.71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1C9D9C5-C62D-4344-9A24-8BB318B291FE}"/>
              </a:ext>
            </a:extLst>
          </p:cNvPr>
          <p:cNvSpPr txBox="1"/>
          <p:nvPr/>
        </p:nvSpPr>
        <p:spPr>
          <a:xfrm>
            <a:off x="9494814" y="2544356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10.32</a:t>
            </a:r>
            <a:endParaRPr lang="en-US" sz="2400">
              <a:solidFill>
                <a:srgbClr val="FF0000"/>
              </a:solidFill>
              <a:cs typeface="Arial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80B515A-BB34-4FF1-A97B-D981BA951548}"/>
              </a:ext>
            </a:extLst>
          </p:cNvPr>
          <p:cNvSpPr txBox="1"/>
          <p:nvPr/>
        </p:nvSpPr>
        <p:spPr>
          <a:xfrm>
            <a:off x="7569004" y="3909430"/>
            <a:ext cx="120690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40.5</a:t>
            </a:r>
            <a:endParaRPr lang="en-US" sz="2400">
              <a:solidFill>
                <a:srgbClr val="FF0000"/>
              </a:solidFill>
              <a:cs typeface="Arial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3BAB33C-7CD6-4D7C-B984-682A3EBCC9C1}"/>
              </a:ext>
            </a:extLst>
          </p:cNvPr>
          <p:cNvSpPr txBox="1"/>
          <p:nvPr/>
        </p:nvSpPr>
        <p:spPr>
          <a:xfrm>
            <a:off x="10264220" y="4281256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30.125</a:t>
            </a:r>
            <a:endParaRPr lang="en-US" sz="2400">
              <a:solidFill>
                <a:srgbClr val="FF0000"/>
              </a:solidFill>
              <a:cs typeface="Arial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C06670A-21E5-4CFB-8E8F-6FD0A08CCB63}"/>
              </a:ext>
            </a:extLst>
          </p:cNvPr>
          <p:cNvSpPr txBox="1"/>
          <p:nvPr/>
        </p:nvSpPr>
        <p:spPr>
          <a:xfrm>
            <a:off x="7526594" y="4331109"/>
            <a:ext cx="103484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10.5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8F09168-404B-4F7E-B143-2E46860DB1C1}"/>
              </a:ext>
            </a:extLst>
          </p:cNvPr>
          <p:cNvSpPr txBox="1"/>
          <p:nvPr/>
        </p:nvSpPr>
        <p:spPr>
          <a:xfrm>
            <a:off x="2655017" y="5961113"/>
            <a:ext cx="3185651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>
                <a:latin typeface="Arial"/>
                <a:ea typeface="ＭＳ Ｐゴシック"/>
                <a:cs typeface="Arial"/>
              </a:rPr>
              <a:t>(b) 15 ÷ 3 - 48 ÷ 12 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C6A5FE5-6E9E-4E33-90B8-D6ED54F4349D}"/>
              </a:ext>
            </a:extLst>
          </p:cNvPr>
          <p:cNvSpPr txBox="1"/>
          <p:nvPr/>
        </p:nvSpPr>
        <p:spPr>
          <a:xfrm>
            <a:off x="2658090" y="5435702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>
                <a:latin typeface="Arial"/>
                <a:ea typeface="ＭＳ Ｐゴシック"/>
                <a:cs typeface="Arial"/>
              </a:rPr>
              <a:t>(a) 12 ÷ 4 + 2 x 3 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9A5E495-4127-4A42-A2D3-A9F28547C992}"/>
              </a:ext>
            </a:extLst>
          </p:cNvPr>
          <p:cNvSpPr txBox="1"/>
          <p:nvPr/>
        </p:nvSpPr>
        <p:spPr>
          <a:xfrm>
            <a:off x="6512642" y="5431092"/>
            <a:ext cx="477110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>
                <a:latin typeface="Arial"/>
                <a:ea typeface="ＭＳ Ｐゴシック"/>
                <a:cs typeface="Arial"/>
              </a:rPr>
              <a:t>(c)  36 ÷ 6 + 24 ÷ 8 + 81 ÷ 9  </a:t>
            </a:r>
            <a:r>
              <a:rPr lang="en-GB">
                <a:latin typeface="Arial"/>
                <a:ea typeface="ＭＳ Ｐゴシック"/>
                <a:cs typeface="Arial"/>
              </a:rPr>
              <a:t> 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D8FBE49-A701-4512-83A4-A82B4D02B1FE}"/>
              </a:ext>
            </a:extLst>
          </p:cNvPr>
          <p:cNvSpPr txBox="1"/>
          <p:nvPr/>
        </p:nvSpPr>
        <p:spPr>
          <a:xfrm>
            <a:off x="6581775" y="5967258"/>
            <a:ext cx="376329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>
                <a:latin typeface="Arial"/>
                <a:ea typeface="ＭＳ Ｐゴシック"/>
                <a:cs typeface="Arial"/>
              </a:rPr>
              <a:t>(d) 5 x 6 + 9 ÷ 3 - 3 x 4 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FAD8686-CD2E-4149-A453-F9E86B3C52CC}"/>
              </a:ext>
            </a:extLst>
          </p:cNvPr>
          <p:cNvSpPr txBox="1"/>
          <p:nvPr/>
        </p:nvSpPr>
        <p:spPr>
          <a:xfrm>
            <a:off x="5716845" y="5962650"/>
            <a:ext cx="358878" cy="47395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894CD24-ABE6-4B96-B206-5B791B9FBFF9}"/>
              </a:ext>
            </a:extLst>
          </p:cNvPr>
          <p:cNvSpPr txBox="1"/>
          <p:nvPr/>
        </p:nvSpPr>
        <p:spPr>
          <a:xfrm>
            <a:off x="10788138" y="5429558"/>
            <a:ext cx="838201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18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A8065A1-C724-431D-9F19-4D73C8EA6968}"/>
              </a:ext>
            </a:extLst>
          </p:cNvPr>
          <p:cNvSpPr txBox="1"/>
          <p:nvPr/>
        </p:nvSpPr>
        <p:spPr>
          <a:xfrm>
            <a:off x="66367" y="3347884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GB">
              <a:cs typeface="Arial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9CE3593-F586-4999-AE3E-7F52FA241822}"/>
              </a:ext>
            </a:extLst>
          </p:cNvPr>
          <p:cNvSpPr txBox="1"/>
          <p:nvPr/>
        </p:nvSpPr>
        <p:spPr>
          <a:xfrm>
            <a:off x="5309727" y="5420339"/>
            <a:ext cx="64155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61B5047-169C-43B9-8596-3113456E6154}"/>
              </a:ext>
            </a:extLst>
          </p:cNvPr>
          <p:cNvSpPr txBox="1"/>
          <p:nvPr/>
        </p:nvSpPr>
        <p:spPr>
          <a:xfrm>
            <a:off x="10221247" y="5968795"/>
            <a:ext cx="850491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2400">
                <a:solidFill>
                  <a:srgbClr val="FF0000"/>
                </a:solidFill>
                <a:latin typeface="Arial"/>
                <a:ea typeface="ＭＳ Ｐゴシック"/>
                <a:cs typeface="Arial"/>
              </a:rPr>
              <a:t>21</a:t>
            </a:r>
            <a:endParaRPr lang="en-GB" sz="2400">
              <a:solidFill>
                <a:srgbClr val="FF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71000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6" grpId="0"/>
      <p:bldP spid="37" grpId="0"/>
      <p:bldP spid="39" grpId="0"/>
      <p:bldP spid="40" grpId="0"/>
    </p:bldLst>
  </p:timing>
</p:sld>
</file>

<file path=ppt/theme/theme1.xml><?xml version="1.0" encoding="utf-8"?>
<a:theme xmlns:a="http://schemas.openxmlformats.org/drawingml/2006/main" name="Alapértelmezett terv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Alapértelmezett terv">
      <a:majorFont>
        <a:latin typeface="Arial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242D3088D216458E0212DCF115C968" ma:contentTypeVersion="13" ma:contentTypeDescription="Create a new document." ma:contentTypeScope="" ma:versionID="dec315d4ad1de463c9cd8d1883a63030">
  <xsd:schema xmlns:xsd="http://www.w3.org/2001/XMLSchema" xmlns:xs="http://www.w3.org/2001/XMLSchema" xmlns:p="http://schemas.microsoft.com/office/2006/metadata/properties" xmlns:ns3="9ee75292-5076-4fcc-bc52-dcc754448144" xmlns:ns4="f7b00057-f5aa-46f4-8410-da255f325540" targetNamespace="http://schemas.microsoft.com/office/2006/metadata/properties" ma:root="true" ma:fieldsID="dd1e531ce6b01eaefd4a7de6ab057d9e" ns3:_="" ns4:_="">
    <xsd:import namespace="9ee75292-5076-4fcc-bc52-dcc754448144"/>
    <xsd:import namespace="f7b00057-f5aa-46f4-8410-da255f32554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e75292-5076-4fcc-bc52-dcc75444814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b00057-f5aa-46f4-8410-da255f3255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26DF9-5106-4408-AEB8-21B8AFA51FB3}">
  <ds:schemaRefs>
    <ds:schemaRef ds:uri="http://purl.org/dc/terms/"/>
    <ds:schemaRef ds:uri="f7b00057-f5aa-46f4-8410-da255f325540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ee75292-5076-4fcc-bc52-dcc754448144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243552F-E41D-424C-8547-11ECC67B9B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BE0993-3E8D-4AAE-A529-3CB4C627C3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e75292-5076-4fcc-bc52-dcc754448144"/>
    <ds:schemaRef ds:uri="f7b00057-f5aa-46f4-8410-da255f3255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3878</Words>
  <Application>Microsoft Office PowerPoint</Application>
  <PresentationFormat>Widescreen</PresentationFormat>
  <Paragraphs>708</Paragraphs>
  <Slides>28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ＭＳ Ｐゴシック</vt:lpstr>
      <vt:lpstr>Arial</vt:lpstr>
      <vt:lpstr>Calibri</vt:lpstr>
      <vt:lpstr>Cambria Math</vt:lpstr>
      <vt:lpstr>Times New Roman</vt:lpstr>
      <vt:lpstr>Alapértelmezett terv</vt:lpstr>
      <vt:lpstr>Supporting and Enhancing Mathematics and Statistics Unit: BIDMAS, Indices, Standard 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Unit1</dc:title>
  <dc:creator>a</dc:creator>
  <cp:lastModifiedBy>Andrew Russell</cp:lastModifiedBy>
  <cp:revision>18</cp:revision>
  <cp:lastPrinted>2016-10-17T08:47:54Z</cp:lastPrinted>
  <dcterms:created xsi:type="dcterms:W3CDTF">2012-10-10T19:07:13Z</dcterms:created>
  <dcterms:modified xsi:type="dcterms:W3CDTF">2021-08-13T11:16:55Z</dcterms:modified>
</cp:coreProperties>
</file>