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2"/>
  </p:notesMasterIdLst>
  <p:handoutMasterIdLst>
    <p:handoutMasterId r:id="rId33"/>
  </p:handoutMasterIdLst>
  <p:sldIdLst>
    <p:sldId id="492" r:id="rId5"/>
    <p:sldId id="283" r:id="rId6"/>
    <p:sldId id="466" r:id="rId7"/>
    <p:sldId id="468" r:id="rId8"/>
    <p:sldId id="475" r:id="rId9"/>
    <p:sldId id="488" r:id="rId10"/>
    <p:sldId id="467" r:id="rId11"/>
    <p:sldId id="476" r:id="rId12"/>
    <p:sldId id="478" r:id="rId13"/>
    <p:sldId id="477" r:id="rId14"/>
    <p:sldId id="469" r:id="rId15"/>
    <p:sldId id="470" r:id="rId16"/>
    <p:sldId id="479" r:id="rId17"/>
    <p:sldId id="480" r:id="rId18"/>
    <p:sldId id="489" r:id="rId19"/>
    <p:sldId id="471" r:id="rId20"/>
    <p:sldId id="483" r:id="rId21"/>
    <p:sldId id="482" r:id="rId22"/>
    <p:sldId id="481" r:id="rId23"/>
    <p:sldId id="484" r:id="rId24"/>
    <p:sldId id="485" r:id="rId25"/>
    <p:sldId id="487" r:id="rId26"/>
    <p:sldId id="486" r:id="rId27"/>
    <p:sldId id="490" r:id="rId28"/>
    <p:sldId id="473" r:id="rId29"/>
    <p:sldId id="474" r:id="rId30"/>
    <p:sldId id="491" r:id="rId31"/>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108" d="100"/>
          <a:sy n="108" d="100"/>
        </p:scale>
        <p:origin x="678"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8/23/2021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extLst>
      <p:ext uri="{BB962C8B-B14F-4D97-AF65-F5344CB8AC3E}">
        <p14:creationId xmlns:p14="http://schemas.microsoft.com/office/powerpoint/2010/main" val="1128869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extLst>
      <p:ext uri="{BB962C8B-B14F-4D97-AF65-F5344CB8AC3E}">
        <p14:creationId xmlns:p14="http://schemas.microsoft.com/office/powerpoint/2010/main" val="280033158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4571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002716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5124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504546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00971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08429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2872059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059831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71774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14402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771931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84511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62253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176907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11373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811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7459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226709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5294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12353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97058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600"/>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2.png"/><Relationship Id="rId13" Type="http://schemas.openxmlformats.org/officeDocument/2006/relationships/image" Target="../media/image12.emf"/><Relationship Id="rId3" Type="http://schemas.openxmlformats.org/officeDocument/2006/relationships/image" Target="../media/image2.png"/><Relationship Id="rId7" Type="http://schemas.openxmlformats.org/officeDocument/2006/relationships/image" Target="../media/image50.png"/><Relationship Id="rId12" Type="http://schemas.openxmlformats.org/officeDocument/2006/relationships/image" Target="../media/image45.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0.emf"/><Relationship Id="rId11" Type="http://schemas.openxmlformats.org/officeDocument/2006/relationships/image" Target="../media/image54.png"/><Relationship Id="rId5" Type="http://schemas.openxmlformats.org/officeDocument/2006/relationships/image" Target="../media/image37.png"/><Relationship Id="rId10" Type="http://schemas.openxmlformats.org/officeDocument/2006/relationships/image" Target="../media/image11.emf"/><Relationship Id="rId4" Type="http://schemas.openxmlformats.org/officeDocument/2006/relationships/image" Target="../media/image10.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57.png"/><Relationship Id="rId13" Type="http://schemas.openxmlformats.org/officeDocument/2006/relationships/image" Target="../media/image62.png"/><Relationship Id="rId3" Type="http://schemas.openxmlformats.org/officeDocument/2006/relationships/image" Target="../media/image2.png"/><Relationship Id="rId7" Type="http://schemas.openxmlformats.org/officeDocument/2006/relationships/image" Target="../media/image56.png"/><Relationship Id="rId12" Type="http://schemas.openxmlformats.org/officeDocument/2006/relationships/image" Target="../media/image61.png"/><Relationship Id="rId17" Type="http://schemas.openxmlformats.org/officeDocument/2006/relationships/image" Target="../media/image66.png"/><Relationship Id="rId2" Type="http://schemas.openxmlformats.org/officeDocument/2006/relationships/notesSlide" Target="../notesSlides/notesSlide9.xml"/><Relationship Id="rId16" Type="http://schemas.openxmlformats.org/officeDocument/2006/relationships/image" Target="../media/image65.png"/><Relationship Id="rId1" Type="http://schemas.openxmlformats.org/officeDocument/2006/relationships/slideLayout" Target="../slideLayouts/slideLayout3.xml"/><Relationship Id="rId6" Type="http://schemas.openxmlformats.org/officeDocument/2006/relationships/image" Target="../media/image55.png"/><Relationship Id="rId11" Type="http://schemas.openxmlformats.org/officeDocument/2006/relationships/image" Target="../media/image52.png"/><Relationship Id="rId5" Type="http://schemas.openxmlformats.org/officeDocument/2006/relationships/image" Target="../media/image430.png"/><Relationship Id="rId15" Type="http://schemas.openxmlformats.org/officeDocument/2006/relationships/image" Target="../media/image64.png"/><Relationship Id="rId10" Type="http://schemas.openxmlformats.org/officeDocument/2006/relationships/image" Target="../media/image49.png"/><Relationship Id="rId4" Type="http://schemas.openxmlformats.org/officeDocument/2006/relationships/image" Target="../media/image370.png"/><Relationship Id="rId9" Type="http://schemas.openxmlformats.org/officeDocument/2006/relationships/image" Target="../media/image46.png"/><Relationship Id="rId14" Type="http://schemas.openxmlformats.org/officeDocument/2006/relationships/image" Target="../media/image63.png"/></Relationships>
</file>

<file path=ppt/slides/_rels/slide12.xml.rels><?xml version="1.0" encoding="UTF-8" standalone="yes"?>
<Relationships xmlns="http://schemas.openxmlformats.org/package/2006/relationships"><Relationship Id="rId8" Type="http://schemas.openxmlformats.org/officeDocument/2006/relationships/image" Target="../media/image75.png"/><Relationship Id="rId3" Type="http://schemas.openxmlformats.org/officeDocument/2006/relationships/image" Target="../media/image2.png"/><Relationship Id="rId7" Type="http://schemas.openxmlformats.org/officeDocument/2006/relationships/image" Target="../media/image74.png"/><Relationship Id="rId12"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5.emf"/><Relationship Id="rId11" Type="http://schemas.openxmlformats.org/officeDocument/2006/relationships/image" Target="../media/image47.png"/><Relationship Id="rId5" Type="http://schemas.openxmlformats.org/officeDocument/2006/relationships/image" Target="../media/image14.emf"/><Relationship Id="rId10" Type="http://schemas.openxmlformats.org/officeDocument/2006/relationships/image" Target="../media/image43.png"/><Relationship Id="rId4" Type="http://schemas.openxmlformats.org/officeDocument/2006/relationships/image" Target="../media/image13.emf"/><Relationship Id="rId9" Type="http://schemas.openxmlformats.org/officeDocument/2006/relationships/image" Target="../media/image76.png"/></Relationships>
</file>

<file path=ppt/slides/_rels/slide13.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89.png"/><Relationship Id="rId18" Type="http://schemas.openxmlformats.org/officeDocument/2006/relationships/image" Target="../media/image93.png"/><Relationship Id="rId26" Type="http://schemas.openxmlformats.org/officeDocument/2006/relationships/image" Target="../media/image101.png"/><Relationship Id="rId3" Type="http://schemas.openxmlformats.org/officeDocument/2006/relationships/image" Target="../media/image2.png"/><Relationship Id="rId21" Type="http://schemas.openxmlformats.org/officeDocument/2006/relationships/image" Target="../media/image96.png"/><Relationship Id="rId7" Type="http://schemas.openxmlformats.org/officeDocument/2006/relationships/image" Target="../media/image83.png"/><Relationship Id="rId12" Type="http://schemas.openxmlformats.org/officeDocument/2006/relationships/image" Target="../media/image71.png"/><Relationship Id="rId17" Type="http://schemas.openxmlformats.org/officeDocument/2006/relationships/image" Target="../media/image92.png"/><Relationship Id="rId25" Type="http://schemas.openxmlformats.org/officeDocument/2006/relationships/image" Target="../media/image100.png"/><Relationship Id="rId2" Type="http://schemas.openxmlformats.org/officeDocument/2006/relationships/notesSlide" Target="../notesSlides/notesSlide11.xml"/><Relationship Id="rId16" Type="http://schemas.openxmlformats.org/officeDocument/2006/relationships/image" Target="../media/image72.png"/><Relationship Id="rId20" Type="http://schemas.openxmlformats.org/officeDocument/2006/relationships/image" Target="../media/image95.png"/><Relationship Id="rId1" Type="http://schemas.openxmlformats.org/officeDocument/2006/relationships/slideLayout" Target="../slideLayouts/slideLayout3.xml"/><Relationship Id="rId6" Type="http://schemas.openxmlformats.org/officeDocument/2006/relationships/image" Target="../media/image82.png"/><Relationship Id="rId11" Type="http://schemas.openxmlformats.org/officeDocument/2006/relationships/image" Target="../media/image70.png"/><Relationship Id="rId24" Type="http://schemas.openxmlformats.org/officeDocument/2006/relationships/image" Target="../media/image99.png"/><Relationship Id="rId5" Type="http://schemas.openxmlformats.org/officeDocument/2006/relationships/image" Target="../media/image17.emf"/><Relationship Id="rId15" Type="http://schemas.openxmlformats.org/officeDocument/2006/relationships/image" Target="../media/image91.png"/><Relationship Id="rId23" Type="http://schemas.openxmlformats.org/officeDocument/2006/relationships/image" Target="../media/image98.png"/><Relationship Id="rId28" Type="http://schemas.openxmlformats.org/officeDocument/2006/relationships/image" Target="../media/image103.png"/><Relationship Id="rId10" Type="http://schemas.openxmlformats.org/officeDocument/2006/relationships/image" Target="../media/image86.png"/><Relationship Id="rId19" Type="http://schemas.openxmlformats.org/officeDocument/2006/relationships/image" Target="../media/image94.png"/><Relationship Id="rId4" Type="http://schemas.openxmlformats.org/officeDocument/2006/relationships/image" Target="../media/image16.emf"/><Relationship Id="rId9" Type="http://schemas.openxmlformats.org/officeDocument/2006/relationships/image" Target="../media/image69.png"/><Relationship Id="rId14" Type="http://schemas.openxmlformats.org/officeDocument/2006/relationships/image" Target="../media/image90.png"/><Relationship Id="rId22" Type="http://schemas.openxmlformats.org/officeDocument/2006/relationships/image" Target="../media/image97.png"/><Relationship Id="rId27" Type="http://schemas.openxmlformats.org/officeDocument/2006/relationships/image" Target="../media/image102.png"/></Relationships>
</file>

<file path=ppt/slides/_rels/slide14.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87.png"/><Relationship Id="rId3" Type="http://schemas.openxmlformats.org/officeDocument/2006/relationships/image" Target="../media/image2.png"/><Relationship Id="rId7" Type="http://schemas.openxmlformats.org/officeDocument/2006/relationships/image" Target="../media/image107.png"/><Relationship Id="rId12" Type="http://schemas.openxmlformats.org/officeDocument/2006/relationships/image" Target="../media/image85.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6.png"/><Relationship Id="rId11" Type="http://schemas.openxmlformats.org/officeDocument/2006/relationships/image" Target="../media/image84.png"/><Relationship Id="rId5" Type="http://schemas.openxmlformats.org/officeDocument/2006/relationships/image" Target="../media/image105.png"/><Relationship Id="rId10" Type="http://schemas.openxmlformats.org/officeDocument/2006/relationships/image" Target="../media/image81.png"/><Relationship Id="rId4" Type="http://schemas.openxmlformats.org/officeDocument/2006/relationships/image" Target="../media/image104.png"/><Relationship Id="rId9" Type="http://schemas.openxmlformats.org/officeDocument/2006/relationships/image" Target="../media/image80.png"/><Relationship Id="rId14" Type="http://schemas.openxmlformats.org/officeDocument/2006/relationships/image" Target="../media/image8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17.png"/><Relationship Id="rId5" Type="http://schemas.openxmlformats.org/officeDocument/2006/relationships/image" Target="../media/image18.emf"/><Relationship Id="rId4" Type="http://schemas.openxmlformats.org/officeDocument/2006/relationships/image" Target="../media/image730.png"/></Relationships>
</file>

<file path=ppt/slides/_rels/slide17.xml.rels><?xml version="1.0" encoding="UTF-8" standalone="yes"?>
<Relationships xmlns="http://schemas.openxmlformats.org/package/2006/relationships"><Relationship Id="rId8" Type="http://schemas.openxmlformats.org/officeDocument/2006/relationships/image" Target="../media/image810.png"/><Relationship Id="rId13" Type="http://schemas.openxmlformats.org/officeDocument/2006/relationships/image" Target="../media/image126.png"/><Relationship Id="rId3" Type="http://schemas.openxmlformats.org/officeDocument/2006/relationships/image" Target="../media/image2.png"/><Relationship Id="rId7" Type="http://schemas.openxmlformats.org/officeDocument/2006/relationships/image" Target="../media/image53.png"/><Relationship Id="rId12" Type="http://schemas.openxmlformats.org/officeDocument/2006/relationships/image" Target="../media/image60.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59.png"/><Relationship Id="rId11" Type="http://schemas.openxmlformats.org/officeDocument/2006/relationships/image" Target="../media/image124.png"/><Relationship Id="rId5" Type="http://schemas.openxmlformats.org/officeDocument/2006/relationships/image" Target="../media/image58.png"/><Relationship Id="rId15" Type="http://schemas.openxmlformats.org/officeDocument/2006/relationships/image" Target="../media/image128.png"/><Relationship Id="rId10" Type="http://schemas.openxmlformats.org/officeDocument/2006/relationships/image" Target="../media/image123.png"/><Relationship Id="rId4" Type="http://schemas.openxmlformats.org/officeDocument/2006/relationships/image" Target="../media/image18.emf"/><Relationship Id="rId9" Type="http://schemas.openxmlformats.org/officeDocument/2006/relationships/image" Target="../media/image122.png"/><Relationship Id="rId14" Type="http://schemas.openxmlformats.org/officeDocument/2006/relationships/image" Target="../media/image127.png"/></Relationships>
</file>

<file path=ppt/slides/_rels/slide18.xml.rels><?xml version="1.0" encoding="UTF-8" standalone="yes"?>
<Relationships xmlns="http://schemas.openxmlformats.org/package/2006/relationships"><Relationship Id="rId8" Type="http://schemas.openxmlformats.org/officeDocument/2006/relationships/image" Target="../media/image133.png"/><Relationship Id="rId13" Type="http://schemas.openxmlformats.org/officeDocument/2006/relationships/image" Target="../media/image138.png"/><Relationship Id="rId3" Type="http://schemas.openxmlformats.org/officeDocument/2006/relationships/image" Target="../media/image2.png"/><Relationship Id="rId7" Type="http://schemas.openxmlformats.org/officeDocument/2006/relationships/image" Target="../media/image132.png"/><Relationship Id="rId12" Type="http://schemas.openxmlformats.org/officeDocument/2006/relationships/image" Target="../media/image109.png"/><Relationship Id="rId2" Type="http://schemas.openxmlformats.org/officeDocument/2006/relationships/notesSlide" Target="../notesSlides/notesSlide15.xml"/><Relationship Id="rId16" Type="http://schemas.openxmlformats.org/officeDocument/2006/relationships/image" Target="../media/image141.png"/><Relationship Id="rId1" Type="http://schemas.openxmlformats.org/officeDocument/2006/relationships/slideLayout" Target="../slideLayouts/slideLayout3.xml"/><Relationship Id="rId6" Type="http://schemas.openxmlformats.org/officeDocument/2006/relationships/image" Target="../media/image131.png"/><Relationship Id="rId11" Type="http://schemas.openxmlformats.org/officeDocument/2006/relationships/image" Target="../media/image136.png"/><Relationship Id="rId5" Type="http://schemas.openxmlformats.org/officeDocument/2006/relationships/image" Target="../media/image130.png"/><Relationship Id="rId15" Type="http://schemas.openxmlformats.org/officeDocument/2006/relationships/image" Target="../media/image140.png"/><Relationship Id="rId10" Type="http://schemas.openxmlformats.org/officeDocument/2006/relationships/image" Target="../media/image135.png"/><Relationship Id="rId4" Type="http://schemas.openxmlformats.org/officeDocument/2006/relationships/image" Target="../media/image129.png"/><Relationship Id="rId9" Type="http://schemas.openxmlformats.org/officeDocument/2006/relationships/image" Target="../media/image134.png"/><Relationship Id="rId14" Type="http://schemas.openxmlformats.org/officeDocument/2006/relationships/image" Target="../media/image139.png"/></Relationships>
</file>

<file path=ppt/slides/_rels/slide19.xml.rels><?xml version="1.0" encoding="UTF-8" standalone="yes"?>
<Relationships xmlns="http://schemas.openxmlformats.org/package/2006/relationships"><Relationship Id="rId8" Type="http://schemas.openxmlformats.org/officeDocument/2006/relationships/image" Target="../media/image114.png"/><Relationship Id="rId13" Type="http://schemas.openxmlformats.org/officeDocument/2006/relationships/image" Target="../media/image121.png"/><Relationship Id="rId18" Type="http://schemas.openxmlformats.org/officeDocument/2006/relationships/image" Target="../media/image880.png"/><Relationship Id="rId26" Type="http://schemas.openxmlformats.org/officeDocument/2006/relationships/image" Target="../media/image149.png"/><Relationship Id="rId3" Type="http://schemas.openxmlformats.org/officeDocument/2006/relationships/image" Target="../media/image2.png"/><Relationship Id="rId21" Type="http://schemas.openxmlformats.org/officeDocument/2006/relationships/image" Target="../media/image146.png"/><Relationship Id="rId7" Type="http://schemas.openxmlformats.org/officeDocument/2006/relationships/image" Target="../media/image113.png"/><Relationship Id="rId12" Type="http://schemas.openxmlformats.org/officeDocument/2006/relationships/image" Target="../media/image120.png"/><Relationship Id="rId17" Type="http://schemas.openxmlformats.org/officeDocument/2006/relationships/image" Target="../media/image144.png"/><Relationship Id="rId25" Type="http://schemas.openxmlformats.org/officeDocument/2006/relationships/image" Target="../media/image148.png"/><Relationship Id="rId2" Type="http://schemas.openxmlformats.org/officeDocument/2006/relationships/notesSlide" Target="../notesSlides/notesSlide16.xml"/><Relationship Id="rId16" Type="http://schemas.openxmlformats.org/officeDocument/2006/relationships/image" Target="../media/image143.png"/><Relationship Id="rId20" Type="http://schemas.openxmlformats.org/officeDocument/2006/relationships/image" Target="../media/image1160.png"/><Relationship Id="rId1" Type="http://schemas.openxmlformats.org/officeDocument/2006/relationships/slideLayout" Target="../slideLayouts/slideLayout3.xml"/><Relationship Id="rId6" Type="http://schemas.openxmlformats.org/officeDocument/2006/relationships/image" Target="../media/image112.png"/><Relationship Id="rId11" Type="http://schemas.openxmlformats.org/officeDocument/2006/relationships/image" Target="../media/image118.png"/><Relationship Id="rId24" Type="http://schemas.openxmlformats.org/officeDocument/2006/relationships/image" Target="../media/image147.png"/><Relationship Id="rId5" Type="http://schemas.openxmlformats.org/officeDocument/2006/relationships/image" Target="../media/image20.emf"/><Relationship Id="rId15" Type="http://schemas.openxmlformats.org/officeDocument/2006/relationships/image" Target="../media/image142.png"/><Relationship Id="rId23" Type="http://schemas.openxmlformats.org/officeDocument/2006/relationships/image" Target="../media/image1420.png"/><Relationship Id="rId10" Type="http://schemas.openxmlformats.org/officeDocument/2006/relationships/image" Target="../media/image116.png"/><Relationship Id="rId19" Type="http://schemas.openxmlformats.org/officeDocument/2006/relationships/image" Target="../media/image480.png"/><Relationship Id="rId4" Type="http://schemas.openxmlformats.org/officeDocument/2006/relationships/image" Target="../media/image19.emf"/><Relationship Id="rId9" Type="http://schemas.openxmlformats.org/officeDocument/2006/relationships/image" Target="../media/image115.png"/><Relationship Id="rId14" Type="http://schemas.openxmlformats.org/officeDocument/2006/relationships/image" Target="../media/image137.png"/><Relationship Id="rId22" Type="http://schemas.openxmlformats.org/officeDocument/2006/relationships/image" Target="../media/image12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56.png"/><Relationship Id="rId13" Type="http://schemas.openxmlformats.org/officeDocument/2006/relationships/image" Target="../media/image174.png"/><Relationship Id="rId18" Type="http://schemas.openxmlformats.org/officeDocument/2006/relationships/image" Target="../media/image179.png"/><Relationship Id="rId26" Type="http://schemas.openxmlformats.org/officeDocument/2006/relationships/image" Target="../media/image165.png"/><Relationship Id="rId3" Type="http://schemas.openxmlformats.org/officeDocument/2006/relationships/image" Target="../media/image2.png"/><Relationship Id="rId21" Type="http://schemas.openxmlformats.org/officeDocument/2006/relationships/image" Target="../media/image182.png"/><Relationship Id="rId7" Type="http://schemas.openxmlformats.org/officeDocument/2006/relationships/image" Target="../media/image153.png"/><Relationship Id="rId12" Type="http://schemas.openxmlformats.org/officeDocument/2006/relationships/image" Target="../media/image79.png"/><Relationship Id="rId17" Type="http://schemas.openxmlformats.org/officeDocument/2006/relationships/image" Target="../media/image178.png"/><Relationship Id="rId25" Type="http://schemas.openxmlformats.org/officeDocument/2006/relationships/image" Target="../media/image161.png"/><Relationship Id="rId2" Type="http://schemas.openxmlformats.org/officeDocument/2006/relationships/notesSlide" Target="../notesSlides/notesSlide17.xml"/><Relationship Id="rId16" Type="http://schemas.openxmlformats.org/officeDocument/2006/relationships/image" Target="../media/image177.png"/><Relationship Id="rId20" Type="http://schemas.openxmlformats.org/officeDocument/2006/relationships/image" Target="../media/image158.png"/><Relationship Id="rId1" Type="http://schemas.openxmlformats.org/officeDocument/2006/relationships/slideLayout" Target="../slideLayouts/slideLayout3.xml"/><Relationship Id="rId6" Type="http://schemas.openxmlformats.org/officeDocument/2006/relationships/image" Target="../media/image150.png"/><Relationship Id="rId11" Type="http://schemas.openxmlformats.org/officeDocument/2006/relationships/image" Target="../media/image78.png"/><Relationship Id="rId24" Type="http://schemas.openxmlformats.org/officeDocument/2006/relationships/image" Target="../media/image185.png"/><Relationship Id="rId5" Type="http://schemas.openxmlformats.org/officeDocument/2006/relationships/image" Target="../media/image22.emf"/><Relationship Id="rId15" Type="http://schemas.openxmlformats.org/officeDocument/2006/relationships/image" Target="../media/image176.png"/><Relationship Id="rId23" Type="http://schemas.openxmlformats.org/officeDocument/2006/relationships/image" Target="../media/image160.png"/><Relationship Id="rId10" Type="http://schemas.openxmlformats.org/officeDocument/2006/relationships/image" Target="../media/image67.png"/><Relationship Id="rId19" Type="http://schemas.openxmlformats.org/officeDocument/2006/relationships/image" Target="../media/image157.png"/><Relationship Id="rId4" Type="http://schemas.openxmlformats.org/officeDocument/2006/relationships/image" Target="../media/image21.emf"/><Relationship Id="rId9" Type="http://schemas.openxmlformats.org/officeDocument/2006/relationships/image" Target="../media/image170.png"/><Relationship Id="rId14" Type="http://schemas.openxmlformats.org/officeDocument/2006/relationships/image" Target="../media/image175.png"/><Relationship Id="rId22" Type="http://schemas.openxmlformats.org/officeDocument/2006/relationships/image" Target="../media/image159.png"/></Relationships>
</file>

<file path=ppt/slides/_rels/slide21.xml.rels><?xml version="1.0" encoding="UTF-8" standalone="yes"?>
<Relationships xmlns="http://schemas.openxmlformats.org/package/2006/relationships"><Relationship Id="rId8" Type="http://schemas.openxmlformats.org/officeDocument/2006/relationships/image" Target="../media/image168.png"/><Relationship Id="rId13" Type="http://schemas.openxmlformats.org/officeDocument/2006/relationships/image" Target="../media/image197.png"/><Relationship Id="rId3" Type="http://schemas.openxmlformats.org/officeDocument/2006/relationships/image" Target="../media/image2.png"/><Relationship Id="rId7" Type="http://schemas.openxmlformats.org/officeDocument/2006/relationships/image" Target="../media/image191.png"/><Relationship Id="rId12" Type="http://schemas.openxmlformats.org/officeDocument/2006/relationships/image" Target="../media/image196.png"/><Relationship Id="rId17" Type="http://schemas.openxmlformats.org/officeDocument/2006/relationships/image" Target="../media/image187.png"/><Relationship Id="rId2" Type="http://schemas.openxmlformats.org/officeDocument/2006/relationships/notesSlide" Target="../notesSlides/notesSlide18.xml"/><Relationship Id="rId16" Type="http://schemas.openxmlformats.org/officeDocument/2006/relationships/image" Target="../media/image186.png"/><Relationship Id="rId1" Type="http://schemas.openxmlformats.org/officeDocument/2006/relationships/slideLayout" Target="../slideLayouts/slideLayout3.xml"/><Relationship Id="rId6" Type="http://schemas.openxmlformats.org/officeDocument/2006/relationships/image" Target="../media/image167.png"/><Relationship Id="rId11" Type="http://schemas.openxmlformats.org/officeDocument/2006/relationships/image" Target="../media/image181.png"/><Relationship Id="rId5" Type="http://schemas.openxmlformats.org/officeDocument/2006/relationships/image" Target="../media/image189.png"/><Relationship Id="rId15" Type="http://schemas.openxmlformats.org/officeDocument/2006/relationships/image" Target="../media/image184.png"/><Relationship Id="rId10" Type="http://schemas.openxmlformats.org/officeDocument/2006/relationships/image" Target="../media/image180.png"/><Relationship Id="rId4" Type="http://schemas.openxmlformats.org/officeDocument/2006/relationships/image" Target="../media/image23.emf"/><Relationship Id="rId9" Type="http://schemas.openxmlformats.org/officeDocument/2006/relationships/image" Target="../media/image169.png"/><Relationship Id="rId14" Type="http://schemas.openxmlformats.org/officeDocument/2006/relationships/image" Target="../media/image183.png"/></Relationships>
</file>

<file path=ppt/slides/_rels/slide22.xml.rels><?xml version="1.0" encoding="UTF-8" standalone="yes"?>
<Relationships xmlns="http://schemas.openxmlformats.org/package/2006/relationships"><Relationship Id="rId8" Type="http://schemas.openxmlformats.org/officeDocument/2006/relationships/image" Target="../media/image194.png"/><Relationship Id="rId13" Type="http://schemas.openxmlformats.org/officeDocument/2006/relationships/image" Target="../media/image201.png"/><Relationship Id="rId3" Type="http://schemas.openxmlformats.org/officeDocument/2006/relationships/image" Target="../media/image2.png"/><Relationship Id="rId7" Type="http://schemas.openxmlformats.org/officeDocument/2006/relationships/image" Target="../media/image193.png"/><Relationship Id="rId12" Type="http://schemas.openxmlformats.org/officeDocument/2006/relationships/image" Target="../media/image200.png"/><Relationship Id="rId17" Type="http://schemas.openxmlformats.org/officeDocument/2006/relationships/image" Target="../media/image205.png"/><Relationship Id="rId2" Type="http://schemas.openxmlformats.org/officeDocument/2006/relationships/notesSlide" Target="../notesSlides/notesSlide19.xml"/><Relationship Id="rId16" Type="http://schemas.openxmlformats.org/officeDocument/2006/relationships/image" Target="../media/image204.png"/><Relationship Id="rId1" Type="http://schemas.openxmlformats.org/officeDocument/2006/relationships/slideLayout" Target="../slideLayouts/slideLayout3.xml"/><Relationship Id="rId6" Type="http://schemas.openxmlformats.org/officeDocument/2006/relationships/image" Target="../media/image192.png"/><Relationship Id="rId11" Type="http://schemas.openxmlformats.org/officeDocument/2006/relationships/image" Target="../media/image199.png"/><Relationship Id="rId5" Type="http://schemas.openxmlformats.org/officeDocument/2006/relationships/image" Target="../media/image190.png"/><Relationship Id="rId15" Type="http://schemas.openxmlformats.org/officeDocument/2006/relationships/image" Target="../media/image203.png"/><Relationship Id="rId10" Type="http://schemas.openxmlformats.org/officeDocument/2006/relationships/image" Target="../media/image198.png"/><Relationship Id="rId4" Type="http://schemas.openxmlformats.org/officeDocument/2006/relationships/image" Target="../media/image188.png"/><Relationship Id="rId9" Type="http://schemas.openxmlformats.org/officeDocument/2006/relationships/image" Target="../media/image195.png"/><Relationship Id="rId14" Type="http://schemas.openxmlformats.org/officeDocument/2006/relationships/image" Target="../media/image202.png"/></Relationships>
</file>

<file path=ppt/slides/_rels/slide23.xml.rels><?xml version="1.0" encoding="UTF-8" standalone="yes"?>
<Relationships xmlns="http://schemas.openxmlformats.org/package/2006/relationships"><Relationship Id="rId8" Type="http://schemas.openxmlformats.org/officeDocument/2006/relationships/image" Target="../media/image110.png"/><Relationship Id="rId13" Type="http://schemas.openxmlformats.org/officeDocument/2006/relationships/image" Target="../media/image212.png"/><Relationship Id="rId3" Type="http://schemas.openxmlformats.org/officeDocument/2006/relationships/image" Target="../media/image216.png"/><Relationship Id="rId7" Type="http://schemas.openxmlformats.org/officeDocument/2006/relationships/image" Target="../media/image206.png"/><Relationship Id="rId12" Type="http://schemas.openxmlformats.org/officeDocument/2006/relationships/image" Target="../media/image211.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218.png"/><Relationship Id="rId11" Type="http://schemas.openxmlformats.org/officeDocument/2006/relationships/image" Target="../media/image210.png"/><Relationship Id="rId5" Type="http://schemas.openxmlformats.org/officeDocument/2006/relationships/image" Target="../media/image217.png"/><Relationship Id="rId15" Type="http://schemas.openxmlformats.org/officeDocument/2006/relationships/image" Target="../media/image214.png"/><Relationship Id="rId10" Type="http://schemas.openxmlformats.org/officeDocument/2006/relationships/image" Target="../media/image209.png"/><Relationship Id="rId4" Type="http://schemas.openxmlformats.org/officeDocument/2006/relationships/image" Target="../media/image2.png"/><Relationship Id="rId9" Type="http://schemas.openxmlformats.org/officeDocument/2006/relationships/image" Target="../media/image208.png"/><Relationship Id="rId14" Type="http://schemas.openxmlformats.org/officeDocument/2006/relationships/image" Target="../media/image2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670.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11.png"/><Relationship Id="rId4" Type="http://schemas.openxmlformats.org/officeDocument/2006/relationships/image" Target="../media/image110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2.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3.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image" Target="../media/image2.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4.emf"/><Relationship Id="rId9" Type="http://schemas.openxmlformats.org/officeDocument/2006/relationships/image" Target="../media/image30.png"/><Relationship Id="rId14" Type="http://schemas.openxmlformats.org/officeDocument/2006/relationships/image" Target="../media/image3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2.png"/><Relationship Id="rId7" Type="http://schemas.openxmlformats.org/officeDocument/2006/relationships/image" Target="../media/image4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7.emf"/><Relationship Id="rId5" Type="http://schemas.openxmlformats.org/officeDocument/2006/relationships/image" Target="../media/image36.png"/><Relationship Id="rId4" Type="http://schemas.openxmlformats.org/officeDocument/2006/relationships/image" Target="../media/image38.png"/><Relationship Id="rId9"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image" Target="../media/image40.png"/><Relationship Id="rId4" Type="http://schemas.openxmlformats.org/officeDocument/2006/relationships/image" Target="../media/image4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Negative Numbers</a:t>
            </a:r>
            <a:endParaRPr lang="en-GB" sz="3600" dirty="0"/>
          </a:p>
        </p:txBody>
      </p:sp>
    </p:spTree>
    <p:extLst>
      <p:ext uri="{BB962C8B-B14F-4D97-AF65-F5344CB8AC3E}">
        <p14:creationId xmlns:p14="http://schemas.microsoft.com/office/powerpoint/2010/main" val="8700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410814" y="545868"/>
            <a:ext cx="151216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r>
              <a:rPr lang="en-GB" sz="2400" b="1" dirty="0"/>
              <a:t>Example</a:t>
            </a:r>
            <a:endParaRPr lang="en-GB"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Adding and Subtracting</a:t>
            </a: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9D5CF9A9-8E04-4B30-9136-48DD29BF9571}"/>
                  </a:ext>
                </a:extLst>
              </p:cNvPr>
              <p:cNvSpPr/>
              <p:nvPr/>
            </p:nvSpPr>
            <p:spPr>
              <a:xfrm>
                <a:off x="2403222" y="877799"/>
                <a:ext cx="1388522" cy="461665"/>
              </a:xfrm>
              <a:prstGeom prst="rect">
                <a:avLst/>
              </a:prstGeom>
            </p:spPr>
            <p:txBody>
              <a:bodyPr wrap="none">
                <a:spAutoFit/>
              </a:bodyPr>
              <a:lstStyle/>
              <a:p>
                <a:r>
                  <a:rPr lang="en-GB" sz="2400" dirty="0"/>
                  <a:t>(a) 5 </a:t>
                </a:r>
                <a14:m>
                  <m:oMath xmlns:m="http://schemas.openxmlformats.org/officeDocument/2006/math">
                    <m:r>
                      <a:rPr lang="en-GB" sz="2400" i="1" dirty="0" smtClean="0">
                        <a:latin typeface="Cambria Math"/>
                      </a:rPr>
                      <m:t>−</m:t>
                    </m:r>
                  </m:oMath>
                </a14:m>
                <a:r>
                  <a:rPr lang="en-GB" sz="2400" dirty="0"/>
                  <a:t> 7</a:t>
                </a:r>
              </a:p>
            </p:txBody>
          </p:sp>
        </mc:Choice>
        <mc:Fallback xmlns="">
          <p:sp>
            <p:nvSpPr>
              <p:cNvPr id="2" name="Rectangle 1">
                <a:extLst>
                  <a:ext uri="{FF2B5EF4-FFF2-40B4-BE49-F238E27FC236}">
                    <a16:creationId xmlns:a16="http://schemas.microsoft.com/office/drawing/2014/main" id="{9D5CF9A9-8E04-4B30-9136-48DD29BF9571}"/>
                  </a:ext>
                </a:extLst>
              </p:cNvPr>
              <p:cNvSpPr>
                <a:spLocks noRot="1" noChangeAspect="1" noMove="1" noResize="1" noEditPoints="1" noAdjustHandles="1" noChangeArrowheads="1" noChangeShapeType="1" noTextEdit="1"/>
              </p:cNvSpPr>
              <p:nvPr/>
            </p:nvSpPr>
            <p:spPr>
              <a:xfrm>
                <a:off x="2403222" y="877799"/>
                <a:ext cx="1388522" cy="461665"/>
              </a:xfrm>
              <a:prstGeom prst="rect">
                <a:avLst/>
              </a:prstGeom>
              <a:blipFill>
                <a:blip r:embed="rId4"/>
                <a:stretch>
                  <a:fillRect l="-6579" t="-9211" r="-5702" b="-30263"/>
                </a:stretch>
              </a:blipFill>
            </p:spPr>
            <p:txBody>
              <a:bodyPr/>
              <a:lstStyle/>
              <a:p>
                <a:r>
                  <a:rPr lang="en-GB">
                    <a:noFill/>
                  </a:rPr>
                  <a:t> </a:t>
                </a:r>
              </a:p>
            </p:txBody>
          </p:sp>
        </mc:Fallback>
      </mc:AlternateContent>
      <p:sp>
        <p:nvSpPr>
          <p:cNvPr id="3" name="Rectangle 2">
            <a:extLst>
              <a:ext uri="{FF2B5EF4-FFF2-40B4-BE49-F238E27FC236}">
                <a16:creationId xmlns:a16="http://schemas.microsoft.com/office/drawing/2014/main" id="{6803D31A-983D-4F66-B26B-5EC1467EDCB7}"/>
              </a:ext>
            </a:extLst>
          </p:cNvPr>
          <p:cNvSpPr/>
          <p:nvPr/>
        </p:nvSpPr>
        <p:spPr>
          <a:xfrm>
            <a:off x="4080854" y="859633"/>
            <a:ext cx="4560864" cy="461665"/>
          </a:xfrm>
          <a:prstGeom prst="rect">
            <a:avLst/>
          </a:prstGeom>
        </p:spPr>
        <p:txBody>
          <a:bodyPr wrap="none">
            <a:spAutoFit/>
          </a:bodyPr>
          <a:lstStyle/>
          <a:p>
            <a:r>
              <a:rPr lang="en-GB" sz="2400" dirty="0">
                <a:solidFill>
                  <a:srgbClr val="FF0000"/>
                </a:solidFill>
              </a:rPr>
              <a:t>Start at 5 and move 7 to the left:</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A309FF4-7F98-4FDA-A44A-2955EEF42138}"/>
                  </a:ext>
                </a:extLst>
              </p:cNvPr>
              <p:cNvSpPr/>
              <p:nvPr/>
            </p:nvSpPr>
            <p:spPr>
              <a:xfrm>
                <a:off x="9091684" y="859633"/>
                <a:ext cx="2257349" cy="461665"/>
              </a:xfrm>
              <a:prstGeom prst="rect">
                <a:avLst/>
              </a:prstGeom>
            </p:spPr>
            <p:txBody>
              <a:bodyPr wrap="none">
                <a:spAutoFit/>
              </a:bodyPr>
              <a:lstStyle/>
              <a:p>
                <a:r>
                  <a:rPr lang="en-GB" sz="2400" dirty="0">
                    <a:solidFill>
                      <a:srgbClr val="FF0000"/>
                    </a:solidFill>
                  </a:rPr>
                  <a:t>so,  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 7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4" name="Rectangle 3">
                <a:extLst>
                  <a:ext uri="{FF2B5EF4-FFF2-40B4-BE49-F238E27FC236}">
                    <a16:creationId xmlns:a16="http://schemas.microsoft.com/office/drawing/2014/main" id="{EA309FF4-7F98-4FDA-A44A-2955EEF42138}"/>
                  </a:ext>
                </a:extLst>
              </p:cNvPr>
              <p:cNvSpPr>
                <a:spLocks noRot="1" noChangeAspect="1" noMove="1" noResize="1" noEditPoints="1" noAdjustHandles="1" noChangeArrowheads="1" noChangeShapeType="1" noTextEdit="1"/>
              </p:cNvSpPr>
              <p:nvPr/>
            </p:nvSpPr>
            <p:spPr>
              <a:xfrm>
                <a:off x="9091684" y="859633"/>
                <a:ext cx="2257349" cy="461665"/>
              </a:xfrm>
              <a:prstGeom prst="rect">
                <a:avLst/>
              </a:prstGeom>
              <a:blipFill>
                <a:blip r:embed="rId5"/>
                <a:stretch>
                  <a:fillRect l="-4043" t="-9211" r="-2965" b="-30263"/>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EB01117B-F34D-4456-9533-838435B1C51B}"/>
              </a:ext>
            </a:extLst>
          </p:cNvPr>
          <p:cNvPicPr>
            <a:picLocks noChangeAspect="1"/>
          </p:cNvPicPr>
          <p:nvPr/>
        </p:nvPicPr>
        <p:blipFill>
          <a:blip r:embed="rId6"/>
          <a:stretch>
            <a:fillRect/>
          </a:stretch>
        </p:blipFill>
        <p:spPr>
          <a:xfrm>
            <a:off x="2529457" y="1373772"/>
            <a:ext cx="9337276" cy="1408815"/>
          </a:xfrm>
          <a:prstGeom prst="rect">
            <a:avLst/>
          </a:prstGeom>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E95B921-DC9F-4223-B953-DCCD2DF2E0D6}"/>
                  </a:ext>
                </a:extLst>
              </p:cNvPr>
              <p:cNvSpPr/>
              <p:nvPr/>
            </p:nvSpPr>
            <p:spPr>
              <a:xfrm>
                <a:off x="2442181" y="2718183"/>
                <a:ext cx="1617751" cy="461665"/>
              </a:xfrm>
              <a:prstGeom prst="rect">
                <a:avLst/>
              </a:prstGeom>
            </p:spPr>
            <p:txBody>
              <a:bodyPr wrap="none">
                <a:spAutoFit/>
              </a:bodyPr>
              <a:lstStyle/>
              <a:p>
                <a:r>
                  <a:rPr lang="en-GB" sz="2400" dirty="0"/>
                  <a:t>(b) </a:t>
                </a:r>
                <a14:m>
                  <m:oMath xmlns:m="http://schemas.openxmlformats.org/officeDocument/2006/math">
                    <m:r>
                      <a:rPr lang="en-GB" sz="2400" i="1" dirty="0" smtClean="0">
                        <a:latin typeface="Cambria Math"/>
                      </a:rPr>
                      <m:t>−</m:t>
                    </m:r>
                  </m:oMath>
                </a14:m>
                <a:r>
                  <a:rPr lang="en-GB" sz="2400" dirty="0"/>
                  <a:t>2 </a:t>
                </a:r>
                <a14:m>
                  <m:oMath xmlns:m="http://schemas.openxmlformats.org/officeDocument/2006/math">
                    <m:r>
                      <a:rPr lang="en-GB" sz="2400" i="1" dirty="0" smtClean="0">
                        <a:latin typeface="Cambria Math"/>
                      </a:rPr>
                      <m:t>−</m:t>
                    </m:r>
                  </m:oMath>
                </a14:m>
                <a:r>
                  <a:rPr lang="en-GB" sz="2400" dirty="0"/>
                  <a:t> 3</a:t>
                </a:r>
              </a:p>
            </p:txBody>
          </p:sp>
        </mc:Choice>
        <mc:Fallback xmlns="">
          <p:sp>
            <p:nvSpPr>
              <p:cNvPr id="7" name="Rectangle 6">
                <a:extLst>
                  <a:ext uri="{FF2B5EF4-FFF2-40B4-BE49-F238E27FC236}">
                    <a16:creationId xmlns:a16="http://schemas.microsoft.com/office/drawing/2014/main" xmlns="" id="{FE95B921-DC9F-4223-B953-DCCD2DF2E0D6}"/>
                  </a:ext>
                </a:extLst>
              </p:cNvPr>
              <p:cNvSpPr>
                <a:spLocks noRot="1" noChangeAspect="1" noMove="1" noResize="1" noEditPoints="1" noAdjustHandles="1" noChangeArrowheads="1" noChangeShapeType="1" noTextEdit="1"/>
              </p:cNvSpPr>
              <p:nvPr/>
            </p:nvSpPr>
            <p:spPr>
              <a:xfrm>
                <a:off x="2442181" y="2718183"/>
                <a:ext cx="1617751" cy="461665"/>
              </a:xfrm>
              <a:prstGeom prst="rect">
                <a:avLst/>
              </a:prstGeom>
              <a:blipFill rotWithShape="1">
                <a:blip r:embed="rId7"/>
                <a:stretch>
                  <a:fillRect l="-6038" t="-9211" r="-4528"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180669A-EF9B-4830-A87C-671C7D216F40}"/>
                  </a:ext>
                </a:extLst>
              </p:cNvPr>
              <p:cNvSpPr/>
              <p:nvPr/>
            </p:nvSpPr>
            <p:spPr>
              <a:xfrm>
                <a:off x="4098573" y="2728350"/>
                <a:ext cx="4748416" cy="461665"/>
              </a:xfrm>
              <a:prstGeom prst="rect">
                <a:avLst/>
              </a:prstGeom>
            </p:spPr>
            <p:txBody>
              <a:bodyPr wrap="none">
                <a:spAutoFit/>
              </a:bodyPr>
              <a:lstStyle/>
              <a:p>
                <a:r>
                  <a:rPr lang="en-GB" sz="2400" dirty="0">
                    <a:solidFill>
                      <a:srgbClr val="FF0000"/>
                    </a:solidFill>
                  </a:rPr>
                  <a:t>Start at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and move 3 to the left:</a:t>
                </a:r>
              </a:p>
            </p:txBody>
          </p:sp>
        </mc:Choice>
        <mc:Fallback xmlns="">
          <p:sp>
            <p:nvSpPr>
              <p:cNvPr id="8" name="Rectangle 7">
                <a:extLst>
                  <a:ext uri="{FF2B5EF4-FFF2-40B4-BE49-F238E27FC236}">
                    <a16:creationId xmlns:a16="http://schemas.microsoft.com/office/drawing/2014/main" id="{1180669A-EF9B-4830-A87C-671C7D216F40}"/>
                  </a:ext>
                </a:extLst>
              </p:cNvPr>
              <p:cNvSpPr>
                <a:spLocks noRot="1" noChangeAspect="1" noMove="1" noResize="1" noEditPoints="1" noAdjustHandles="1" noChangeArrowheads="1" noChangeShapeType="1" noTextEdit="1"/>
              </p:cNvSpPr>
              <p:nvPr/>
            </p:nvSpPr>
            <p:spPr>
              <a:xfrm>
                <a:off x="4098573" y="2728350"/>
                <a:ext cx="4748416" cy="461665"/>
              </a:xfrm>
              <a:prstGeom prst="rect">
                <a:avLst/>
              </a:prstGeom>
              <a:blipFill>
                <a:blip r:embed="rId8"/>
                <a:stretch>
                  <a:fillRect l="-1926" t="-9333" r="-2054"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996164C-F400-43B0-898A-5B344CC558EB}"/>
                  </a:ext>
                </a:extLst>
              </p:cNvPr>
              <p:cNvSpPr/>
              <p:nvPr/>
            </p:nvSpPr>
            <p:spPr>
              <a:xfrm>
                <a:off x="9078873" y="2743319"/>
                <a:ext cx="2486578" cy="461665"/>
              </a:xfrm>
              <a:prstGeom prst="rect">
                <a:avLst/>
              </a:prstGeom>
            </p:spPr>
            <p:txBody>
              <a:bodyPr wrap="none">
                <a:spAutoFit/>
              </a:bodyPr>
              <a:lstStyle/>
              <a:p>
                <a:r>
                  <a:rPr lang="en-GB" sz="2400" dirty="0">
                    <a:solidFill>
                      <a:srgbClr val="FF0000"/>
                    </a:solidFill>
                  </a:rPr>
                  <a:t>so,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 3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9" name="Rectangle 8">
                <a:extLst>
                  <a:ext uri="{FF2B5EF4-FFF2-40B4-BE49-F238E27FC236}">
                    <a16:creationId xmlns:a16="http://schemas.microsoft.com/office/drawing/2014/main" id="{A996164C-F400-43B0-898A-5B344CC558EB}"/>
                  </a:ext>
                </a:extLst>
              </p:cNvPr>
              <p:cNvSpPr>
                <a:spLocks noRot="1" noChangeAspect="1" noMove="1" noResize="1" noEditPoints="1" noAdjustHandles="1" noChangeArrowheads="1" noChangeShapeType="1" noTextEdit="1"/>
              </p:cNvSpPr>
              <p:nvPr/>
            </p:nvSpPr>
            <p:spPr>
              <a:xfrm>
                <a:off x="9078873" y="2743319"/>
                <a:ext cx="2486578" cy="461665"/>
              </a:xfrm>
              <a:prstGeom prst="rect">
                <a:avLst/>
              </a:prstGeom>
              <a:blipFill>
                <a:blip r:embed="rId9"/>
                <a:stretch>
                  <a:fillRect l="-3676" t="-9211" r="-2696" b="-30263"/>
                </a:stretch>
              </a:blipFill>
            </p:spPr>
            <p:txBody>
              <a:bodyPr/>
              <a:lstStyle/>
              <a:p>
                <a:r>
                  <a:rPr lang="en-GB">
                    <a:noFill/>
                  </a:rPr>
                  <a:t> </a:t>
                </a:r>
              </a:p>
            </p:txBody>
          </p:sp>
        </mc:Fallback>
      </mc:AlternateContent>
      <p:pic>
        <p:nvPicPr>
          <p:cNvPr id="10" name="Picture 9">
            <a:extLst>
              <a:ext uri="{FF2B5EF4-FFF2-40B4-BE49-F238E27FC236}">
                <a16:creationId xmlns:a16="http://schemas.microsoft.com/office/drawing/2014/main" id="{71295CDE-82B6-4E82-B7D3-A71EF922E538}"/>
              </a:ext>
            </a:extLst>
          </p:cNvPr>
          <p:cNvPicPr>
            <a:picLocks noChangeAspect="1"/>
          </p:cNvPicPr>
          <p:nvPr/>
        </p:nvPicPr>
        <p:blipFill>
          <a:blip r:embed="rId10"/>
          <a:stretch>
            <a:fillRect/>
          </a:stretch>
        </p:blipFill>
        <p:spPr>
          <a:xfrm>
            <a:off x="2561470" y="3177662"/>
            <a:ext cx="9444601" cy="1408815"/>
          </a:xfrm>
          <a:prstGeom prst="rect">
            <a:avLst/>
          </a:prstGeom>
        </p:spPr>
      </p:pic>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9A8082E8-9FB1-4F0B-B61A-7E13A02B510F}"/>
                  </a:ext>
                </a:extLst>
              </p:cNvPr>
              <p:cNvSpPr/>
              <p:nvPr/>
            </p:nvSpPr>
            <p:spPr>
              <a:xfrm>
                <a:off x="2448091" y="4610247"/>
                <a:ext cx="1747594" cy="461665"/>
              </a:xfrm>
              <a:prstGeom prst="rect">
                <a:avLst/>
              </a:prstGeom>
            </p:spPr>
            <p:txBody>
              <a:bodyPr wrap="none">
                <a:spAutoFit/>
              </a:bodyPr>
              <a:lstStyle/>
              <a:p>
                <a:r>
                  <a:rPr lang="en-GB" sz="2400" dirty="0"/>
                  <a:t>(c) 4 – (</a:t>
                </a:r>
                <a14:m>
                  <m:oMath xmlns:m="http://schemas.openxmlformats.org/officeDocument/2006/math">
                    <m:r>
                      <a:rPr lang="en-GB" sz="2400" i="1" dirty="0" smtClean="0">
                        <a:latin typeface="Cambria Math"/>
                      </a:rPr>
                      <m:t>−</m:t>
                    </m:r>
                  </m:oMath>
                </a14:m>
                <a:r>
                  <a:rPr lang="en-GB" sz="2400" dirty="0"/>
                  <a:t>2)</a:t>
                </a:r>
              </a:p>
            </p:txBody>
          </p:sp>
        </mc:Choice>
        <mc:Fallback xmlns="">
          <p:sp>
            <p:nvSpPr>
              <p:cNvPr id="11" name="Rectangle 10">
                <a:extLst>
                  <a:ext uri="{FF2B5EF4-FFF2-40B4-BE49-F238E27FC236}">
                    <a16:creationId xmlns:a16="http://schemas.microsoft.com/office/drawing/2014/main" xmlns="" id="{9A8082E8-9FB1-4F0B-B61A-7E13A02B510F}"/>
                  </a:ext>
                </a:extLst>
              </p:cNvPr>
              <p:cNvSpPr>
                <a:spLocks noRot="1" noChangeAspect="1" noMove="1" noResize="1" noEditPoints="1" noAdjustHandles="1" noChangeArrowheads="1" noChangeShapeType="1" noTextEdit="1"/>
              </p:cNvSpPr>
              <p:nvPr/>
            </p:nvSpPr>
            <p:spPr>
              <a:xfrm>
                <a:off x="2448091" y="4610247"/>
                <a:ext cx="1747594" cy="461665"/>
              </a:xfrm>
              <a:prstGeom prst="rect">
                <a:avLst/>
              </a:prstGeom>
              <a:blipFill rotWithShape="1">
                <a:blip r:embed="rId11"/>
                <a:stretch>
                  <a:fillRect l="-5594" t="-9211" r="-4545" b="-30263"/>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4F7CA6CB-B1B1-4160-9CEB-FF99740534E7}"/>
              </a:ext>
            </a:extLst>
          </p:cNvPr>
          <p:cNvSpPr/>
          <p:nvPr/>
        </p:nvSpPr>
        <p:spPr>
          <a:xfrm>
            <a:off x="4154007" y="4610247"/>
            <a:ext cx="4750018" cy="461665"/>
          </a:xfrm>
          <a:prstGeom prst="rect">
            <a:avLst/>
          </a:prstGeom>
        </p:spPr>
        <p:txBody>
          <a:bodyPr wrap="none">
            <a:spAutoFit/>
          </a:bodyPr>
          <a:lstStyle/>
          <a:p>
            <a:r>
              <a:rPr lang="en-GB" sz="2400" dirty="0">
                <a:solidFill>
                  <a:srgbClr val="FF0000"/>
                </a:solidFill>
              </a:rPr>
              <a:t>Start at 4 and move 2 to the right:</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421988D6-020B-44DF-B93C-988DF5C24FF5}"/>
                  </a:ext>
                </a:extLst>
              </p:cNvPr>
              <p:cNvSpPr/>
              <p:nvPr/>
            </p:nvSpPr>
            <p:spPr>
              <a:xfrm>
                <a:off x="9042121" y="4610247"/>
                <a:ext cx="2574744" cy="461665"/>
              </a:xfrm>
              <a:prstGeom prst="rect">
                <a:avLst/>
              </a:prstGeom>
            </p:spPr>
            <p:txBody>
              <a:bodyPr wrap="none">
                <a:spAutoFit/>
              </a:bodyPr>
              <a:lstStyle/>
              <a:p>
                <a:r>
                  <a:rPr lang="en-GB" sz="2400" dirty="0">
                    <a:solidFill>
                      <a:srgbClr val="FF0000"/>
                    </a:solidFill>
                  </a:rPr>
                  <a:t>so,  4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 6</a:t>
                </a:r>
              </a:p>
            </p:txBody>
          </p:sp>
        </mc:Choice>
        <mc:Fallback xmlns="">
          <p:sp>
            <p:nvSpPr>
              <p:cNvPr id="13" name="Rectangle 12">
                <a:extLst>
                  <a:ext uri="{FF2B5EF4-FFF2-40B4-BE49-F238E27FC236}">
                    <a16:creationId xmlns:a16="http://schemas.microsoft.com/office/drawing/2014/main" id="{421988D6-020B-44DF-B93C-988DF5C24FF5}"/>
                  </a:ext>
                </a:extLst>
              </p:cNvPr>
              <p:cNvSpPr>
                <a:spLocks noRot="1" noChangeAspect="1" noMove="1" noResize="1" noEditPoints="1" noAdjustHandles="1" noChangeArrowheads="1" noChangeShapeType="1" noTextEdit="1"/>
              </p:cNvSpPr>
              <p:nvPr/>
            </p:nvSpPr>
            <p:spPr>
              <a:xfrm>
                <a:off x="9042121" y="4610247"/>
                <a:ext cx="2574744" cy="461665"/>
              </a:xfrm>
              <a:prstGeom prst="rect">
                <a:avLst/>
              </a:prstGeom>
              <a:blipFill>
                <a:blip r:embed="rId12"/>
                <a:stretch>
                  <a:fillRect l="-3546" t="-9211" r="-2600" b="-30263"/>
                </a:stretch>
              </a:blipFill>
            </p:spPr>
            <p:txBody>
              <a:bodyPr/>
              <a:lstStyle/>
              <a:p>
                <a:r>
                  <a:rPr lang="en-GB">
                    <a:noFill/>
                  </a:rPr>
                  <a:t> </a:t>
                </a:r>
              </a:p>
            </p:txBody>
          </p:sp>
        </mc:Fallback>
      </mc:AlternateContent>
      <p:pic>
        <p:nvPicPr>
          <p:cNvPr id="14" name="Picture 13">
            <a:extLst>
              <a:ext uri="{FF2B5EF4-FFF2-40B4-BE49-F238E27FC236}">
                <a16:creationId xmlns:a16="http://schemas.microsoft.com/office/drawing/2014/main" id="{D6C7E3BF-82DB-42FA-A723-4BAAA3FA1F1D}"/>
              </a:ext>
            </a:extLst>
          </p:cNvPr>
          <p:cNvPicPr>
            <a:picLocks noChangeAspect="1"/>
          </p:cNvPicPr>
          <p:nvPr/>
        </p:nvPicPr>
        <p:blipFill>
          <a:blip r:embed="rId13"/>
          <a:stretch>
            <a:fillRect/>
          </a:stretch>
        </p:blipFill>
        <p:spPr>
          <a:xfrm>
            <a:off x="2607376" y="5095682"/>
            <a:ext cx="9373051" cy="1581200"/>
          </a:xfrm>
          <a:prstGeom prst="rect">
            <a:avLst/>
          </a:prstGeom>
        </p:spPr>
      </p:pic>
      <p:sp>
        <p:nvSpPr>
          <p:cNvPr id="19" name="Rectangle 18">
            <a:extLst>
              <a:ext uri="{FF2B5EF4-FFF2-40B4-BE49-F238E27FC236}">
                <a16:creationId xmlns:a16="http://schemas.microsoft.com/office/drawing/2014/main" id="{63C2E484-1EDF-44A6-8AB0-BC34BE0FBD8C}"/>
              </a:ext>
            </a:extLst>
          </p:cNvPr>
          <p:cNvSpPr/>
          <p:nvPr/>
        </p:nvSpPr>
        <p:spPr bwMode="auto">
          <a:xfrm>
            <a:off x="2529458" y="1357631"/>
            <a:ext cx="9337276" cy="142495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Rectangle 19">
            <a:extLst>
              <a:ext uri="{FF2B5EF4-FFF2-40B4-BE49-F238E27FC236}">
                <a16:creationId xmlns:a16="http://schemas.microsoft.com/office/drawing/2014/main" id="{8A7E94D0-6561-4A53-A93F-467A74482463}"/>
              </a:ext>
            </a:extLst>
          </p:cNvPr>
          <p:cNvSpPr/>
          <p:nvPr/>
        </p:nvSpPr>
        <p:spPr bwMode="auto">
          <a:xfrm>
            <a:off x="2607376" y="5110590"/>
            <a:ext cx="9373051" cy="15812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D34615D5-7352-41D8-815D-D0CA91736439}"/>
              </a:ext>
            </a:extLst>
          </p:cNvPr>
          <p:cNvSpPr/>
          <p:nvPr/>
        </p:nvSpPr>
        <p:spPr bwMode="auto">
          <a:xfrm>
            <a:off x="2545678" y="3179847"/>
            <a:ext cx="9460393" cy="140662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16221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08800917-1D11-44C3-ABD0-87E45824F9E4}"/>
              </a:ext>
            </a:extLst>
          </p:cNvPr>
          <p:cNvSpPr txBox="1">
            <a:spLocks noChangeArrowheads="1"/>
          </p:cNvSpPr>
          <p:nvPr/>
        </p:nvSpPr>
        <p:spPr bwMode="auto">
          <a:xfrm>
            <a:off x="2927648" y="0"/>
            <a:ext cx="80661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Adding and Subtracting</a:t>
            </a:r>
          </a:p>
        </p:txBody>
      </p:sp>
      <p:sp>
        <p:nvSpPr>
          <p:cNvPr id="2" name="TextBox 1">
            <a:extLst>
              <a:ext uri="{FF2B5EF4-FFF2-40B4-BE49-F238E27FC236}">
                <a16:creationId xmlns:a16="http://schemas.microsoft.com/office/drawing/2014/main" id="{71286BF4-7488-4A63-8E22-7AB6D0C9DE26}"/>
              </a:ext>
            </a:extLst>
          </p:cNvPr>
          <p:cNvSpPr txBox="1"/>
          <p:nvPr/>
        </p:nvSpPr>
        <p:spPr>
          <a:xfrm>
            <a:off x="2341708" y="708665"/>
            <a:ext cx="2026099" cy="461665"/>
          </a:xfrm>
          <a:prstGeom prst="rect">
            <a:avLst/>
          </a:prstGeom>
          <a:noFill/>
        </p:spPr>
        <p:txBody>
          <a:bodyPr wrap="square" rtlCol="0">
            <a:spAutoFit/>
          </a:bodyPr>
          <a:lstStyle/>
          <a:p>
            <a:r>
              <a:rPr lang="en-GB" sz="2400" b="1" dirty="0"/>
              <a:t>Exercises</a:t>
            </a:r>
          </a:p>
        </p:txBody>
      </p:sp>
      <p:sp>
        <p:nvSpPr>
          <p:cNvPr id="3" name="Rectangle 2">
            <a:extLst>
              <a:ext uri="{FF2B5EF4-FFF2-40B4-BE49-F238E27FC236}">
                <a16:creationId xmlns:a16="http://schemas.microsoft.com/office/drawing/2014/main" id="{B8F578F5-B1C9-40E0-B379-B30045AE0A07}"/>
              </a:ext>
            </a:extLst>
          </p:cNvPr>
          <p:cNvSpPr/>
          <p:nvPr/>
        </p:nvSpPr>
        <p:spPr>
          <a:xfrm>
            <a:off x="2309153" y="1124904"/>
            <a:ext cx="8640960" cy="461665"/>
          </a:xfrm>
          <a:prstGeom prst="rect">
            <a:avLst/>
          </a:prstGeom>
        </p:spPr>
        <p:txBody>
          <a:bodyPr wrap="square">
            <a:spAutoFit/>
          </a:bodyPr>
          <a:lstStyle/>
          <a:p>
            <a:r>
              <a:rPr lang="en-GB" sz="2400" dirty="0"/>
              <a:t>1. Use a number line to work out the following calculations:</a:t>
            </a:r>
          </a:p>
        </p:txBody>
      </p:sp>
      <p:sp>
        <p:nvSpPr>
          <p:cNvPr id="4" name="Rectangle 3">
            <a:extLst>
              <a:ext uri="{FF2B5EF4-FFF2-40B4-BE49-F238E27FC236}">
                <a16:creationId xmlns:a16="http://schemas.microsoft.com/office/drawing/2014/main" id="{15852119-BA8D-479A-969B-61A276AA6051}"/>
              </a:ext>
            </a:extLst>
          </p:cNvPr>
          <p:cNvSpPr/>
          <p:nvPr/>
        </p:nvSpPr>
        <p:spPr>
          <a:xfrm>
            <a:off x="2732342" y="1644553"/>
            <a:ext cx="2016224" cy="1569660"/>
          </a:xfrm>
          <a:prstGeom prst="rect">
            <a:avLst/>
          </a:prstGeom>
        </p:spPr>
        <p:txBody>
          <a:bodyPr wrap="square">
            <a:spAutoFit/>
          </a:bodyPr>
          <a:lstStyle/>
          <a:p>
            <a:r>
              <a:rPr lang="en-GB" sz="2400" dirty="0"/>
              <a:t>(a) −4 + 6 </a:t>
            </a:r>
          </a:p>
          <a:p>
            <a:r>
              <a:rPr lang="en-GB" sz="2400" dirty="0"/>
              <a:t>(b) −4 + 7</a:t>
            </a:r>
          </a:p>
          <a:p>
            <a:r>
              <a:rPr lang="en-GB" sz="2400" dirty="0"/>
              <a:t>(c) −2 + (−3)</a:t>
            </a:r>
          </a:p>
          <a:p>
            <a:r>
              <a:rPr lang="en-GB" sz="2400" dirty="0"/>
              <a:t>(d) −6 + 2</a:t>
            </a:r>
          </a:p>
        </p:txBody>
      </p:sp>
      <p:sp>
        <p:nvSpPr>
          <p:cNvPr id="6" name="Rectangle 5">
            <a:extLst>
              <a:ext uri="{FF2B5EF4-FFF2-40B4-BE49-F238E27FC236}">
                <a16:creationId xmlns:a16="http://schemas.microsoft.com/office/drawing/2014/main" id="{5482BAA4-ED97-4891-82CB-783428A8A6B5}"/>
              </a:ext>
            </a:extLst>
          </p:cNvPr>
          <p:cNvSpPr/>
          <p:nvPr/>
        </p:nvSpPr>
        <p:spPr>
          <a:xfrm>
            <a:off x="5863073" y="1618081"/>
            <a:ext cx="2016224" cy="1569660"/>
          </a:xfrm>
          <a:prstGeom prst="rect">
            <a:avLst/>
          </a:prstGeom>
        </p:spPr>
        <p:txBody>
          <a:bodyPr wrap="square">
            <a:spAutoFit/>
          </a:bodyPr>
          <a:lstStyle/>
          <a:p>
            <a:r>
              <a:rPr lang="pt-BR" sz="2400" dirty="0"/>
              <a:t>(e) −5 + 8</a:t>
            </a:r>
          </a:p>
          <a:p>
            <a:r>
              <a:rPr lang="pt-BR" sz="2400" dirty="0"/>
              <a:t>(f)  2 + (−3)</a:t>
            </a:r>
          </a:p>
          <a:p>
            <a:r>
              <a:rPr lang="pt-BR" sz="2400" dirty="0"/>
              <a:t>(g) −6 + 6</a:t>
            </a:r>
          </a:p>
          <a:p>
            <a:r>
              <a:rPr lang="pt-BR" sz="2400" dirty="0"/>
              <a:t>(h) −7 + 2</a:t>
            </a:r>
            <a:endParaRPr lang="en-GB" sz="2400" dirty="0"/>
          </a:p>
        </p:txBody>
      </p:sp>
      <p:sp>
        <p:nvSpPr>
          <p:cNvPr id="7" name="Rectangle 6">
            <a:extLst>
              <a:ext uri="{FF2B5EF4-FFF2-40B4-BE49-F238E27FC236}">
                <a16:creationId xmlns:a16="http://schemas.microsoft.com/office/drawing/2014/main" id="{00E51371-FBC1-4EDB-A289-DEEC52B8C1A3}"/>
              </a:ext>
            </a:extLst>
          </p:cNvPr>
          <p:cNvSpPr/>
          <p:nvPr/>
        </p:nvSpPr>
        <p:spPr>
          <a:xfrm>
            <a:off x="8420974" y="1619001"/>
            <a:ext cx="2160240" cy="1569660"/>
          </a:xfrm>
          <a:prstGeom prst="rect">
            <a:avLst/>
          </a:prstGeom>
        </p:spPr>
        <p:txBody>
          <a:bodyPr wrap="square">
            <a:spAutoFit/>
          </a:bodyPr>
          <a:lstStyle/>
          <a:p>
            <a:r>
              <a:rPr lang="en-GB" sz="2400" dirty="0"/>
              <a:t>(</a:t>
            </a:r>
            <a:r>
              <a:rPr lang="en-GB" sz="2400" dirty="0" err="1"/>
              <a:t>i</a:t>
            </a:r>
            <a:r>
              <a:rPr lang="en-GB" sz="2400" dirty="0"/>
              <a:t>) −1 + 3</a:t>
            </a:r>
          </a:p>
          <a:p>
            <a:r>
              <a:rPr lang="en-GB" sz="2400" dirty="0"/>
              <a:t>(j) −1 + (−4)</a:t>
            </a:r>
          </a:p>
          <a:p>
            <a:r>
              <a:rPr lang="en-GB" sz="2400" dirty="0"/>
              <a:t>(k) −7 + 4</a:t>
            </a:r>
          </a:p>
          <a:p>
            <a:r>
              <a:rPr lang="en-GB" sz="2400" dirty="0"/>
              <a:t>(l) 5 + (−5)</a:t>
            </a:r>
          </a:p>
        </p:txBody>
      </p:sp>
      <p:sp>
        <p:nvSpPr>
          <p:cNvPr id="8" name="Rectangle 7">
            <a:extLst>
              <a:ext uri="{FF2B5EF4-FFF2-40B4-BE49-F238E27FC236}">
                <a16:creationId xmlns:a16="http://schemas.microsoft.com/office/drawing/2014/main" id="{78CC9C74-CDAF-470E-81BB-B778F4A53ED1}"/>
              </a:ext>
            </a:extLst>
          </p:cNvPr>
          <p:cNvSpPr/>
          <p:nvPr/>
        </p:nvSpPr>
        <p:spPr>
          <a:xfrm>
            <a:off x="2309153" y="3454065"/>
            <a:ext cx="4754828" cy="461665"/>
          </a:xfrm>
          <a:prstGeom prst="rect">
            <a:avLst/>
          </a:prstGeom>
        </p:spPr>
        <p:txBody>
          <a:bodyPr wrap="none">
            <a:spAutoFit/>
          </a:bodyPr>
          <a:lstStyle/>
          <a:p>
            <a:r>
              <a:rPr lang="en-GB" sz="2400" dirty="0"/>
              <a:t>2. Use a number line to calculate:</a:t>
            </a:r>
          </a:p>
        </p:txBody>
      </p:sp>
      <p:sp>
        <p:nvSpPr>
          <p:cNvPr id="9" name="Rectangle 8">
            <a:extLst>
              <a:ext uri="{FF2B5EF4-FFF2-40B4-BE49-F238E27FC236}">
                <a16:creationId xmlns:a16="http://schemas.microsoft.com/office/drawing/2014/main" id="{E533F292-F3F0-4D21-B083-1E525AB94DF9}"/>
              </a:ext>
            </a:extLst>
          </p:cNvPr>
          <p:cNvSpPr/>
          <p:nvPr/>
        </p:nvSpPr>
        <p:spPr>
          <a:xfrm>
            <a:off x="2732342" y="3956111"/>
            <a:ext cx="2088232" cy="1569660"/>
          </a:xfrm>
          <a:prstGeom prst="rect">
            <a:avLst/>
          </a:prstGeom>
        </p:spPr>
        <p:txBody>
          <a:bodyPr wrap="square">
            <a:spAutoFit/>
          </a:bodyPr>
          <a:lstStyle/>
          <a:p>
            <a:pPr marL="457200" indent="-457200">
              <a:buAutoNum type="alphaLcParenBoth"/>
            </a:pPr>
            <a:r>
              <a:rPr lang="en-GB" sz="2400" dirty="0"/>
              <a:t>4 − 6</a:t>
            </a:r>
          </a:p>
          <a:p>
            <a:pPr marL="457200" indent="-457200">
              <a:buAutoNum type="alphaLcParenBoth"/>
            </a:pPr>
            <a:r>
              <a:rPr lang="en-GB" sz="2400" dirty="0"/>
              <a:t>−1 − 1</a:t>
            </a:r>
          </a:p>
          <a:p>
            <a:pPr marL="457200" indent="-457200">
              <a:buAutoNum type="alphaLcParenBoth" startAt="3"/>
            </a:pPr>
            <a:r>
              <a:rPr lang="en-GB" sz="2400" dirty="0"/>
              <a:t>3 − (−4)</a:t>
            </a:r>
          </a:p>
          <a:p>
            <a:pPr marL="457200" indent="-457200">
              <a:buAutoNum type="alphaLcParenBoth" startAt="3"/>
            </a:pPr>
            <a:r>
              <a:rPr lang="en-GB" sz="2400" dirty="0"/>
              <a:t> −5 − (−1)</a:t>
            </a:r>
          </a:p>
        </p:txBody>
      </p:sp>
      <p:sp>
        <p:nvSpPr>
          <p:cNvPr id="10" name="Rectangle 9">
            <a:extLst>
              <a:ext uri="{FF2B5EF4-FFF2-40B4-BE49-F238E27FC236}">
                <a16:creationId xmlns:a16="http://schemas.microsoft.com/office/drawing/2014/main" id="{AFB2F751-F119-4365-B58A-45F93D2C97F0}"/>
              </a:ext>
            </a:extLst>
          </p:cNvPr>
          <p:cNvSpPr/>
          <p:nvPr/>
        </p:nvSpPr>
        <p:spPr>
          <a:xfrm>
            <a:off x="5853985" y="3954845"/>
            <a:ext cx="1917589" cy="1569660"/>
          </a:xfrm>
          <a:prstGeom prst="rect">
            <a:avLst/>
          </a:prstGeom>
        </p:spPr>
        <p:txBody>
          <a:bodyPr wrap="square">
            <a:spAutoFit/>
          </a:bodyPr>
          <a:lstStyle/>
          <a:p>
            <a:r>
              <a:rPr lang="pt-BR" sz="2400" dirty="0"/>
              <a:t>(e) 5 − 7 </a:t>
            </a:r>
          </a:p>
          <a:p>
            <a:r>
              <a:rPr lang="pt-BR" sz="2400" dirty="0"/>
              <a:t>(f)  −3 − 2</a:t>
            </a:r>
          </a:p>
          <a:p>
            <a:r>
              <a:rPr lang="pt-BR" sz="2400" dirty="0"/>
              <a:t>(g) 5 − (−6)</a:t>
            </a:r>
          </a:p>
          <a:p>
            <a:r>
              <a:rPr lang="pt-BR" sz="2400" dirty="0"/>
              <a:t>(h) 4 − 9</a:t>
            </a:r>
            <a:endParaRPr lang="en-GB" sz="2400" dirty="0"/>
          </a:p>
        </p:txBody>
      </p:sp>
      <p:sp>
        <p:nvSpPr>
          <p:cNvPr id="11" name="Rectangle 10">
            <a:extLst>
              <a:ext uri="{FF2B5EF4-FFF2-40B4-BE49-F238E27FC236}">
                <a16:creationId xmlns:a16="http://schemas.microsoft.com/office/drawing/2014/main" id="{90466782-40A4-4724-8E43-1B3F6F708968}"/>
              </a:ext>
            </a:extLst>
          </p:cNvPr>
          <p:cNvSpPr/>
          <p:nvPr/>
        </p:nvSpPr>
        <p:spPr>
          <a:xfrm>
            <a:off x="8420974" y="3954845"/>
            <a:ext cx="1914639" cy="1569660"/>
          </a:xfrm>
          <a:prstGeom prst="rect">
            <a:avLst/>
          </a:prstGeom>
        </p:spPr>
        <p:txBody>
          <a:bodyPr wrap="square">
            <a:spAutoFit/>
          </a:bodyPr>
          <a:lstStyle/>
          <a:p>
            <a:r>
              <a:rPr lang="en-GB" sz="2400" dirty="0"/>
              <a:t>(</a:t>
            </a:r>
            <a:r>
              <a:rPr lang="en-GB" sz="2400" dirty="0" err="1"/>
              <a:t>i</a:t>
            </a:r>
            <a:r>
              <a:rPr lang="en-GB" sz="2400" dirty="0"/>
              <a:t>) 2 − 4</a:t>
            </a:r>
          </a:p>
          <a:p>
            <a:r>
              <a:rPr lang="en-GB" sz="2400" dirty="0"/>
              <a:t>(j) −4 − (−1)</a:t>
            </a:r>
          </a:p>
          <a:p>
            <a:r>
              <a:rPr lang="en-GB" sz="2400" dirty="0"/>
              <a:t>(k) 8 – 12</a:t>
            </a:r>
          </a:p>
          <a:p>
            <a:r>
              <a:rPr lang="en-GB" sz="2400" dirty="0"/>
              <a:t>(l) −4 − (−4)</a:t>
            </a:r>
          </a:p>
        </p:txBody>
      </p:sp>
      <p:sp>
        <p:nvSpPr>
          <p:cNvPr id="13" name="TextBox 12">
            <a:extLst>
              <a:ext uri="{FF2B5EF4-FFF2-40B4-BE49-F238E27FC236}">
                <a16:creationId xmlns:a16="http://schemas.microsoft.com/office/drawing/2014/main" id="{4DD0EB8B-6B91-4CFC-98A1-CC97A61F1540}"/>
              </a:ext>
            </a:extLst>
          </p:cNvPr>
          <p:cNvSpPr txBox="1"/>
          <p:nvPr/>
        </p:nvSpPr>
        <p:spPr>
          <a:xfrm>
            <a:off x="4914689" y="1606428"/>
            <a:ext cx="458523" cy="461665"/>
          </a:xfrm>
          <a:prstGeom prst="rect">
            <a:avLst/>
          </a:prstGeom>
          <a:noFill/>
        </p:spPr>
        <p:txBody>
          <a:bodyPr wrap="square" rtlCol="0">
            <a:spAutoFit/>
          </a:bodyPr>
          <a:lstStyle/>
          <a:p>
            <a:r>
              <a:rPr lang="en-GB" sz="2400" dirty="0">
                <a:solidFill>
                  <a:srgbClr val="FF0000"/>
                </a:solidFill>
              </a:rPr>
              <a:t>2</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860E456C-5563-4D31-8ACF-BFC056D4ECF8}"/>
                  </a:ext>
                </a:extLst>
              </p:cNvPr>
              <p:cNvSpPr/>
              <p:nvPr/>
            </p:nvSpPr>
            <p:spPr>
              <a:xfrm>
                <a:off x="4685460" y="2406954"/>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14" name="Rectangle 13">
                <a:extLst>
                  <a:ext uri="{FF2B5EF4-FFF2-40B4-BE49-F238E27FC236}">
                    <a16:creationId xmlns:a16="http://schemas.microsoft.com/office/drawing/2014/main" id="{860E456C-5563-4D31-8ACF-BFC056D4ECF8}"/>
                  </a:ext>
                </a:extLst>
              </p:cNvPr>
              <p:cNvSpPr>
                <a:spLocks noRot="1" noChangeAspect="1" noMove="1" noResize="1" noEditPoints="1" noAdjustHandles="1" noChangeArrowheads="1" noChangeShapeType="1" noTextEdit="1"/>
              </p:cNvSpPr>
              <p:nvPr/>
            </p:nvSpPr>
            <p:spPr>
              <a:xfrm>
                <a:off x="4685460" y="2406954"/>
                <a:ext cx="585417" cy="461665"/>
              </a:xfrm>
              <a:prstGeom prst="rect">
                <a:avLst/>
              </a:prstGeom>
              <a:blipFill>
                <a:blip r:embed="rId4"/>
                <a:stretch>
                  <a:fillRect t="-9211" r="-14583" b="-30263"/>
                </a:stretch>
              </a:blipFill>
            </p:spPr>
            <p:txBody>
              <a:bodyPr/>
              <a:lstStyle/>
              <a:p>
                <a:r>
                  <a:rPr lang="en-GB">
                    <a:noFill/>
                  </a:rPr>
                  <a:t> </a:t>
                </a:r>
              </a:p>
            </p:txBody>
          </p:sp>
        </mc:Fallback>
      </mc:AlternateContent>
      <p:sp>
        <p:nvSpPr>
          <p:cNvPr id="15" name="Rectangle 14">
            <a:extLst>
              <a:ext uri="{FF2B5EF4-FFF2-40B4-BE49-F238E27FC236}">
                <a16:creationId xmlns:a16="http://schemas.microsoft.com/office/drawing/2014/main" id="{8FB10CB2-67FF-4C89-B6B3-D31BD6FFEA17}"/>
              </a:ext>
            </a:extLst>
          </p:cNvPr>
          <p:cNvSpPr/>
          <p:nvPr/>
        </p:nvSpPr>
        <p:spPr>
          <a:xfrm>
            <a:off x="4914689" y="1981292"/>
            <a:ext cx="356188" cy="461665"/>
          </a:xfrm>
          <a:prstGeom prst="rect">
            <a:avLst/>
          </a:prstGeom>
        </p:spPr>
        <p:txBody>
          <a:bodyPr wrap="none">
            <a:spAutoFit/>
          </a:bodyPr>
          <a:lstStyle/>
          <a:p>
            <a:r>
              <a:rPr lang="en-GB" sz="2400" dirty="0">
                <a:solidFill>
                  <a:srgbClr val="FF0000"/>
                </a:solidFill>
              </a:rPr>
              <a:t>3</a:t>
            </a:r>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4282F768-A0FD-4A1F-A6A1-2412F7334B47}"/>
                  </a:ext>
                </a:extLst>
              </p:cNvPr>
              <p:cNvSpPr/>
              <p:nvPr/>
            </p:nvSpPr>
            <p:spPr>
              <a:xfrm>
                <a:off x="4685460" y="279905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p>
            </p:txBody>
          </p:sp>
        </mc:Choice>
        <mc:Fallback xmlns="">
          <p:sp>
            <p:nvSpPr>
              <p:cNvPr id="16" name="Rectangle 15">
                <a:extLst>
                  <a:ext uri="{FF2B5EF4-FFF2-40B4-BE49-F238E27FC236}">
                    <a16:creationId xmlns:a16="http://schemas.microsoft.com/office/drawing/2014/main" id="{4282F768-A0FD-4A1F-A6A1-2412F7334B47}"/>
                  </a:ext>
                </a:extLst>
              </p:cNvPr>
              <p:cNvSpPr>
                <a:spLocks noRot="1" noChangeAspect="1" noMove="1" noResize="1" noEditPoints="1" noAdjustHandles="1" noChangeArrowheads="1" noChangeShapeType="1" noTextEdit="1"/>
              </p:cNvSpPr>
              <p:nvPr/>
            </p:nvSpPr>
            <p:spPr>
              <a:xfrm>
                <a:off x="4685460" y="2799055"/>
                <a:ext cx="585417" cy="461665"/>
              </a:xfrm>
              <a:prstGeom prst="rect">
                <a:avLst/>
              </a:prstGeom>
              <a:blipFill>
                <a:blip r:embed="rId5"/>
                <a:stretch>
                  <a:fillRect t="-9211" r="-14583" b="-30263"/>
                </a:stretch>
              </a:blipFill>
            </p:spPr>
            <p:txBody>
              <a:bodyPr/>
              <a:lstStyle/>
              <a:p>
                <a:r>
                  <a:rPr lang="en-GB">
                    <a:noFill/>
                  </a:rPr>
                  <a:t> </a:t>
                </a:r>
              </a:p>
            </p:txBody>
          </p:sp>
        </mc:Fallback>
      </mc:AlternateContent>
      <p:sp>
        <p:nvSpPr>
          <p:cNvPr id="17" name="Rectangle 16">
            <a:extLst>
              <a:ext uri="{FF2B5EF4-FFF2-40B4-BE49-F238E27FC236}">
                <a16:creationId xmlns:a16="http://schemas.microsoft.com/office/drawing/2014/main" id="{355DB87C-9308-4E3E-A140-77CA3E220194}"/>
              </a:ext>
            </a:extLst>
          </p:cNvPr>
          <p:cNvSpPr/>
          <p:nvPr/>
        </p:nvSpPr>
        <p:spPr>
          <a:xfrm>
            <a:off x="7791528" y="1639689"/>
            <a:ext cx="356188" cy="461665"/>
          </a:xfrm>
          <a:prstGeom prst="rect">
            <a:avLst/>
          </a:prstGeom>
        </p:spPr>
        <p:txBody>
          <a:bodyPr wrap="none">
            <a:spAutoFit/>
          </a:bodyPr>
          <a:lstStyle/>
          <a:p>
            <a:r>
              <a:rPr lang="en-GB" sz="2400" dirty="0">
                <a:solidFill>
                  <a:srgbClr val="FF0000"/>
                </a:solidFill>
              </a:rPr>
              <a:t>3</a:t>
            </a:r>
          </a:p>
        </p:txBody>
      </p:sp>
      <p:sp>
        <p:nvSpPr>
          <p:cNvPr id="18" name="Rectangle 17">
            <a:extLst>
              <a:ext uri="{FF2B5EF4-FFF2-40B4-BE49-F238E27FC236}">
                <a16:creationId xmlns:a16="http://schemas.microsoft.com/office/drawing/2014/main" id="{7760636D-0811-47F2-921B-C368A4212C2A}"/>
              </a:ext>
            </a:extLst>
          </p:cNvPr>
          <p:cNvSpPr/>
          <p:nvPr/>
        </p:nvSpPr>
        <p:spPr>
          <a:xfrm>
            <a:off x="7717022" y="2003791"/>
            <a:ext cx="585417" cy="461665"/>
          </a:xfrm>
          <a:prstGeom prst="rect">
            <a:avLst/>
          </a:prstGeom>
        </p:spPr>
        <p:txBody>
          <a:bodyPr wrap="square">
            <a:spAutoFit/>
          </a:bodyPr>
          <a:lstStyle/>
          <a:p>
            <a:r>
              <a:rPr lang="en-GB" sz="2400" dirty="0">
                <a:solidFill>
                  <a:srgbClr val="FF0000"/>
                </a:solidFill>
              </a:rPr>
              <a:t>-1</a:t>
            </a:r>
          </a:p>
        </p:txBody>
      </p:sp>
      <p:sp>
        <p:nvSpPr>
          <p:cNvPr id="19" name="Rectangle 18">
            <a:extLst>
              <a:ext uri="{FF2B5EF4-FFF2-40B4-BE49-F238E27FC236}">
                <a16:creationId xmlns:a16="http://schemas.microsoft.com/office/drawing/2014/main" id="{49EC1886-52B1-44A7-A7BC-4F729DFA4CB5}"/>
              </a:ext>
            </a:extLst>
          </p:cNvPr>
          <p:cNvSpPr/>
          <p:nvPr/>
        </p:nvSpPr>
        <p:spPr>
          <a:xfrm>
            <a:off x="7791528" y="2392764"/>
            <a:ext cx="356188" cy="461665"/>
          </a:xfrm>
          <a:prstGeom prst="rect">
            <a:avLst/>
          </a:prstGeom>
        </p:spPr>
        <p:txBody>
          <a:bodyPr wrap="none">
            <a:spAutoFit/>
          </a:bodyPr>
          <a:lstStyle/>
          <a:p>
            <a:r>
              <a:rPr lang="en-GB" sz="2400" dirty="0">
                <a:solidFill>
                  <a:srgbClr val="FF0000"/>
                </a:solidFill>
              </a:rPr>
              <a:t>0</a:t>
            </a:r>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21A5C1D-1F3D-4491-82A3-43C88A074CA2}"/>
                  </a:ext>
                </a:extLst>
              </p:cNvPr>
              <p:cNvSpPr/>
              <p:nvPr/>
            </p:nvSpPr>
            <p:spPr>
              <a:xfrm>
                <a:off x="7562299" y="2737214"/>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20" name="Rectangle 19">
                <a:extLst>
                  <a:ext uri="{FF2B5EF4-FFF2-40B4-BE49-F238E27FC236}">
                    <a16:creationId xmlns="" xmlns:a16="http://schemas.microsoft.com/office/drawing/2014/main" xmlns:a14="http://schemas.microsoft.com/office/drawing/2010/main" id="{F21A5C1D-1F3D-4491-82A3-43C88A074CA2}"/>
                  </a:ext>
                </a:extLst>
              </p:cNvPr>
              <p:cNvSpPr>
                <a:spLocks noRot="1" noChangeAspect="1" noMove="1" noResize="1" noEditPoints="1" noAdjustHandles="1" noChangeArrowheads="1" noChangeShapeType="1" noTextEdit="1"/>
              </p:cNvSpPr>
              <p:nvPr/>
            </p:nvSpPr>
            <p:spPr>
              <a:xfrm>
                <a:off x="7562299" y="2737214"/>
                <a:ext cx="585417" cy="461665"/>
              </a:xfrm>
              <a:prstGeom prst="rect">
                <a:avLst/>
              </a:prstGeom>
              <a:blipFill rotWithShape="1">
                <a:blip r:embed="rId6"/>
                <a:stretch>
                  <a:fillRect t="-9211" r="-14583" b="-30263"/>
                </a:stretch>
              </a:blipFill>
            </p:spPr>
            <p:txBody>
              <a:bodyPr/>
              <a:lstStyle/>
              <a:p>
                <a:r>
                  <a:rPr lang="en-GB">
                    <a:noFill/>
                  </a:rPr>
                  <a:t> </a:t>
                </a:r>
              </a:p>
            </p:txBody>
          </p:sp>
        </mc:Fallback>
      </mc:AlternateContent>
      <p:sp>
        <p:nvSpPr>
          <p:cNvPr id="21" name="Rectangle 20">
            <a:extLst>
              <a:ext uri="{FF2B5EF4-FFF2-40B4-BE49-F238E27FC236}">
                <a16:creationId xmlns:a16="http://schemas.microsoft.com/office/drawing/2014/main" id="{D8915C61-9E15-4910-97FF-C2B63C0FA737}"/>
              </a:ext>
            </a:extLst>
          </p:cNvPr>
          <p:cNvSpPr/>
          <p:nvPr/>
        </p:nvSpPr>
        <p:spPr>
          <a:xfrm>
            <a:off x="10732731" y="1615929"/>
            <a:ext cx="356188" cy="461665"/>
          </a:xfrm>
          <a:prstGeom prst="rect">
            <a:avLst/>
          </a:prstGeom>
        </p:spPr>
        <p:txBody>
          <a:bodyPr wrap="none">
            <a:spAutoFit/>
          </a:bodyPr>
          <a:lstStyle/>
          <a:p>
            <a:r>
              <a:rPr lang="en-GB" sz="2400" dirty="0">
                <a:solidFill>
                  <a:srgbClr val="FF0000"/>
                </a:solidFill>
              </a:rPr>
              <a:t>2</a:t>
            </a:r>
          </a:p>
        </p:txBody>
      </p:sp>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F2EAD338-F6D2-4EA0-9D03-66D17C5802C4}"/>
                  </a:ext>
                </a:extLst>
              </p:cNvPr>
              <p:cNvSpPr/>
              <p:nvPr/>
            </p:nvSpPr>
            <p:spPr>
              <a:xfrm>
                <a:off x="10503502" y="2021244"/>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22" name="Rectangle 21">
                <a:extLst>
                  <a:ext uri="{FF2B5EF4-FFF2-40B4-BE49-F238E27FC236}">
                    <a16:creationId xmlns="" xmlns:a16="http://schemas.microsoft.com/office/drawing/2014/main" xmlns:a14="http://schemas.microsoft.com/office/drawing/2010/main" id="{F2EAD338-F6D2-4EA0-9D03-66D17C5802C4}"/>
                  </a:ext>
                </a:extLst>
              </p:cNvPr>
              <p:cNvSpPr>
                <a:spLocks noRot="1" noChangeAspect="1" noMove="1" noResize="1" noEditPoints="1" noAdjustHandles="1" noChangeArrowheads="1" noChangeShapeType="1" noTextEdit="1"/>
              </p:cNvSpPr>
              <p:nvPr/>
            </p:nvSpPr>
            <p:spPr>
              <a:xfrm>
                <a:off x="10503502" y="2021244"/>
                <a:ext cx="585417" cy="461665"/>
              </a:xfrm>
              <a:prstGeom prst="rect">
                <a:avLst/>
              </a:prstGeom>
              <a:blipFill rotWithShape="1">
                <a:blip r:embed="rId7"/>
                <a:stretch>
                  <a:fillRect t="-9333" r="-15625"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BFD26446-6C81-4E24-B1DE-A46EADA51E83}"/>
                  </a:ext>
                </a:extLst>
              </p:cNvPr>
              <p:cNvSpPr/>
              <p:nvPr/>
            </p:nvSpPr>
            <p:spPr>
              <a:xfrm>
                <a:off x="10503502" y="2455999"/>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23" name="Rectangle 22">
                <a:extLst>
                  <a:ext uri="{FF2B5EF4-FFF2-40B4-BE49-F238E27FC236}">
                    <a16:creationId xmlns="" xmlns:a16="http://schemas.microsoft.com/office/drawing/2014/main" xmlns:a14="http://schemas.microsoft.com/office/drawing/2010/main" id="{BFD26446-6C81-4E24-B1DE-A46EADA51E83}"/>
                  </a:ext>
                </a:extLst>
              </p:cNvPr>
              <p:cNvSpPr>
                <a:spLocks noRot="1" noChangeAspect="1" noMove="1" noResize="1" noEditPoints="1" noAdjustHandles="1" noChangeArrowheads="1" noChangeShapeType="1" noTextEdit="1"/>
              </p:cNvSpPr>
              <p:nvPr/>
            </p:nvSpPr>
            <p:spPr>
              <a:xfrm>
                <a:off x="10503502" y="2455999"/>
                <a:ext cx="585417" cy="461665"/>
              </a:xfrm>
              <a:prstGeom prst="rect">
                <a:avLst/>
              </a:prstGeom>
              <a:blipFill rotWithShape="1">
                <a:blip r:embed="rId8"/>
                <a:stretch>
                  <a:fillRect t="-9211" r="-15625" b="-30263"/>
                </a:stretch>
              </a:blipFill>
            </p:spPr>
            <p:txBody>
              <a:bodyPr/>
              <a:lstStyle/>
              <a:p>
                <a:r>
                  <a:rPr lang="en-GB">
                    <a:noFill/>
                  </a:rPr>
                  <a:t> </a:t>
                </a:r>
              </a:p>
            </p:txBody>
          </p:sp>
        </mc:Fallback>
      </mc:AlternateContent>
      <p:sp>
        <p:nvSpPr>
          <p:cNvPr id="24" name="Rectangle 23">
            <a:extLst>
              <a:ext uri="{FF2B5EF4-FFF2-40B4-BE49-F238E27FC236}">
                <a16:creationId xmlns:a16="http://schemas.microsoft.com/office/drawing/2014/main" id="{C189AC24-F3F2-4B18-9B40-9B001B50A2AE}"/>
              </a:ext>
            </a:extLst>
          </p:cNvPr>
          <p:cNvSpPr/>
          <p:nvPr/>
        </p:nvSpPr>
        <p:spPr>
          <a:xfrm>
            <a:off x="10732731" y="2802435"/>
            <a:ext cx="356188" cy="461665"/>
          </a:xfrm>
          <a:prstGeom prst="rect">
            <a:avLst/>
          </a:prstGeom>
        </p:spPr>
        <p:txBody>
          <a:bodyPr wrap="none">
            <a:spAutoFit/>
          </a:bodyPr>
          <a:lstStyle/>
          <a:p>
            <a:r>
              <a:rPr lang="en-GB" sz="2400" dirty="0">
                <a:solidFill>
                  <a:srgbClr val="FF0000"/>
                </a:solidFill>
              </a:rPr>
              <a:t>0</a:t>
            </a:r>
          </a:p>
        </p:txBody>
      </p:sp>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CAFDF4CF-9476-45E5-8F5C-2D60FF4C8711}"/>
                  </a:ext>
                </a:extLst>
              </p:cNvPr>
              <p:cNvSpPr/>
              <p:nvPr/>
            </p:nvSpPr>
            <p:spPr>
              <a:xfrm>
                <a:off x="4686675" y="3965096"/>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25" name="Rectangle 24">
                <a:extLst>
                  <a:ext uri="{FF2B5EF4-FFF2-40B4-BE49-F238E27FC236}">
                    <a16:creationId xmlns:a16="http://schemas.microsoft.com/office/drawing/2014/main" id="{CAFDF4CF-9476-45E5-8F5C-2D60FF4C8711}"/>
                  </a:ext>
                </a:extLst>
              </p:cNvPr>
              <p:cNvSpPr>
                <a:spLocks noRot="1" noChangeAspect="1" noMove="1" noResize="1" noEditPoints="1" noAdjustHandles="1" noChangeArrowheads="1" noChangeShapeType="1" noTextEdit="1"/>
              </p:cNvSpPr>
              <p:nvPr/>
            </p:nvSpPr>
            <p:spPr>
              <a:xfrm>
                <a:off x="4686675" y="3965096"/>
                <a:ext cx="668773" cy="461665"/>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CF042EE6-95EC-45DD-9628-069DA4311031}"/>
                  </a:ext>
                </a:extLst>
              </p:cNvPr>
              <p:cNvSpPr/>
              <p:nvPr/>
            </p:nvSpPr>
            <p:spPr>
              <a:xfrm>
                <a:off x="4686675" y="4338637"/>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26" name="Rectangle 25">
                <a:extLst>
                  <a:ext uri="{FF2B5EF4-FFF2-40B4-BE49-F238E27FC236}">
                    <a16:creationId xmlns:a16="http://schemas.microsoft.com/office/drawing/2014/main" id="{CF042EE6-95EC-45DD-9628-069DA4311031}"/>
                  </a:ext>
                </a:extLst>
              </p:cNvPr>
              <p:cNvSpPr>
                <a:spLocks noRot="1" noChangeAspect="1" noMove="1" noResize="1" noEditPoints="1" noAdjustHandles="1" noChangeArrowheads="1" noChangeShapeType="1" noTextEdit="1"/>
              </p:cNvSpPr>
              <p:nvPr/>
            </p:nvSpPr>
            <p:spPr>
              <a:xfrm>
                <a:off x="4686675" y="4338637"/>
                <a:ext cx="668773" cy="461665"/>
              </a:xfrm>
              <a:prstGeom prst="rect">
                <a:avLst/>
              </a:prstGeom>
              <a:blipFill>
                <a:blip r:embed="rId10"/>
                <a:stretch>
                  <a:fillRect/>
                </a:stretch>
              </a:blipFill>
            </p:spPr>
            <p:txBody>
              <a:bodyPr/>
              <a:lstStyle/>
              <a:p>
                <a:r>
                  <a:rPr lang="en-GB">
                    <a:noFill/>
                  </a:rPr>
                  <a:t> </a:t>
                </a:r>
              </a:p>
            </p:txBody>
          </p:sp>
        </mc:Fallback>
      </mc:AlternateContent>
      <p:sp>
        <p:nvSpPr>
          <p:cNvPr id="27" name="Rectangle 26">
            <a:extLst>
              <a:ext uri="{FF2B5EF4-FFF2-40B4-BE49-F238E27FC236}">
                <a16:creationId xmlns:a16="http://schemas.microsoft.com/office/drawing/2014/main" id="{D26A1501-832F-4FD8-9E92-4E65EABC9EDC}"/>
              </a:ext>
            </a:extLst>
          </p:cNvPr>
          <p:cNvSpPr/>
          <p:nvPr/>
        </p:nvSpPr>
        <p:spPr>
          <a:xfrm>
            <a:off x="4999260" y="4749292"/>
            <a:ext cx="356188" cy="461665"/>
          </a:xfrm>
          <a:prstGeom prst="rect">
            <a:avLst/>
          </a:prstGeom>
        </p:spPr>
        <p:txBody>
          <a:bodyPr wrap="none">
            <a:spAutoFit/>
          </a:bodyPr>
          <a:lstStyle/>
          <a:p>
            <a:r>
              <a:rPr lang="en-GB" sz="2400" dirty="0">
                <a:solidFill>
                  <a:srgbClr val="FF0000"/>
                </a:solidFill>
              </a:rPr>
              <a:t>7</a:t>
            </a:r>
          </a:p>
        </p:txBody>
      </p:sp>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6B316CEC-EC7F-4280-B260-3C36B51FC73A}"/>
                  </a:ext>
                </a:extLst>
              </p:cNvPr>
              <p:cNvSpPr/>
              <p:nvPr/>
            </p:nvSpPr>
            <p:spPr>
              <a:xfrm>
                <a:off x="4686675" y="5112288"/>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4</m:t>
                      </m:r>
                    </m:oMath>
                  </m:oMathPara>
                </a14:m>
                <a:endParaRPr lang="en-GB" sz="2400" dirty="0">
                  <a:solidFill>
                    <a:srgbClr val="FF0000"/>
                  </a:solidFill>
                </a:endParaRPr>
              </a:p>
            </p:txBody>
          </p:sp>
        </mc:Choice>
        <mc:Fallback xmlns="">
          <p:sp>
            <p:nvSpPr>
              <p:cNvPr id="28" name="Rectangle 27">
                <a:extLst>
                  <a:ext uri="{FF2B5EF4-FFF2-40B4-BE49-F238E27FC236}">
                    <a16:creationId xmlns:a16="http://schemas.microsoft.com/office/drawing/2014/main" id="{6B316CEC-EC7F-4280-B260-3C36B51FC73A}"/>
                  </a:ext>
                </a:extLst>
              </p:cNvPr>
              <p:cNvSpPr>
                <a:spLocks noRot="1" noChangeAspect="1" noMove="1" noResize="1" noEditPoints="1" noAdjustHandles="1" noChangeArrowheads="1" noChangeShapeType="1" noTextEdit="1"/>
              </p:cNvSpPr>
              <p:nvPr/>
            </p:nvSpPr>
            <p:spPr>
              <a:xfrm>
                <a:off x="4686675" y="5112288"/>
                <a:ext cx="668773" cy="461665"/>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CCEB3806-5B1C-4E7B-AB3C-522A90B10B66}"/>
                  </a:ext>
                </a:extLst>
              </p:cNvPr>
              <p:cNvSpPr/>
              <p:nvPr/>
            </p:nvSpPr>
            <p:spPr>
              <a:xfrm>
                <a:off x="7615412" y="3954845"/>
                <a:ext cx="543739"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29" name="Rectangle 28">
                <a:extLst>
                  <a:ext uri="{FF2B5EF4-FFF2-40B4-BE49-F238E27FC236}">
                    <a16:creationId xmlns="" xmlns:a16="http://schemas.microsoft.com/office/drawing/2014/main" xmlns:a14="http://schemas.microsoft.com/office/drawing/2010/main" id="{CCEB3806-5B1C-4E7B-AB3C-522A90B10B66}"/>
                  </a:ext>
                </a:extLst>
              </p:cNvPr>
              <p:cNvSpPr>
                <a:spLocks noRot="1" noChangeAspect="1" noMove="1" noResize="1" noEditPoints="1" noAdjustHandles="1" noChangeArrowheads="1" noChangeShapeType="1" noTextEdit="1"/>
              </p:cNvSpPr>
              <p:nvPr/>
            </p:nvSpPr>
            <p:spPr>
              <a:xfrm>
                <a:off x="7615412" y="3954845"/>
                <a:ext cx="543739" cy="461665"/>
              </a:xfrm>
              <a:prstGeom prst="rect">
                <a:avLst/>
              </a:prstGeom>
              <a:blipFill rotWithShape="1">
                <a:blip r:embed="rId12"/>
                <a:stretch>
                  <a:fillRect r="-1011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61D65485-B028-44E3-907E-9F7A403A8DDD}"/>
                  </a:ext>
                </a:extLst>
              </p:cNvPr>
              <p:cNvSpPr/>
              <p:nvPr/>
            </p:nvSpPr>
            <p:spPr>
              <a:xfrm>
                <a:off x="7552896" y="437774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5</m:t>
                      </m:r>
                    </m:oMath>
                  </m:oMathPara>
                </a14:m>
                <a:endParaRPr lang="en-GB" sz="2400" dirty="0">
                  <a:solidFill>
                    <a:srgbClr val="FF0000"/>
                  </a:solidFill>
                </a:endParaRPr>
              </a:p>
            </p:txBody>
          </p:sp>
        </mc:Choice>
        <mc:Fallback xmlns="">
          <p:sp>
            <p:nvSpPr>
              <p:cNvPr id="30" name="Rectangle 29">
                <a:extLst>
                  <a:ext uri="{FF2B5EF4-FFF2-40B4-BE49-F238E27FC236}">
                    <a16:creationId xmlns="" xmlns:a16="http://schemas.microsoft.com/office/drawing/2014/main" xmlns:a14="http://schemas.microsoft.com/office/drawing/2010/main" id="{61D65485-B028-44E3-907E-9F7A403A8DDD}"/>
                  </a:ext>
                </a:extLst>
              </p:cNvPr>
              <p:cNvSpPr>
                <a:spLocks noRot="1" noChangeAspect="1" noMove="1" noResize="1" noEditPoints="1" noAdjustHandles="1" noChangeArrowheads="1" noChangeShapeType="1" noTextEdit="1"/>
              </p:cNvSpPr>
              <p:nvPr/>
            </p:nvSpPr>
            <p:spPr>
              <a:xfrm>
                <a:off x="7552896" y="4377744"/>
                <a:ext cx="668773" cy="461665"/>
              </a:xfrm>
              <a:prstGeom prst="rect">
                <a:avLst/>
              </a:prstGeom>
              <a:blipFill rotWithShape="1">
                <a:blip r:embed="rId13"/>
                <a:stretch>
                  <a:fillRect/>
                </a:stretch>
              </a:blipFill>
            </p:spPr>
            <p:txBody>
              <a:bodyPr/>
              <a:lstStyle/>
              <a:p>
                <a:r>
                  <a:rPr lang="en-GB">
                    <a:noFill/>
                  </a:rPr>
                  <a:t> </a:t>
                </a:r>
              </a:p>
            </p:txBody>
          </p:sp>
        </mc:Fallback>
      </mc:AlternateContent>
      <p:sp>
        <p:nvSpPr>
          <p:cNvPr id="31" name="Rectangle 30">
            <a:extLst>
              <a:ext uri="{FF2B5EF4-FFF2-40B4-BE49-F238E27FC236}">
                <a16:creationId xmlns:a16="http://schemas.microsoft.com/office/drawing/2014/main" id="{6D2BAB56-D2AE-4195-9A20-A928F511D4AC}"/>
              </a:ext>
            </a:extLst>
          </p:cNvPr>
          <p:cNvSpPr/>
          <p:nvPr/>
        </p:nvSpPr>
        <p:spPr>
          <a:xfrm>
            <a:off x="7716787" y="4741868"/>
            <a:ext cx="504882" cy="461665"/>
          </a:xfrm>
          <a:prstGeom prst="rect">
            <a:avLst/>
          </a:prstGeom>
        </p:spPr>
        <p:txBody>
          <a:bodyPr wrap="none">
            <a:spAutoFit/>
          </a:bodyPr>
          <a:lstStyle/>
          <a:p>
            <a:r>
              <a:rPr lang="en-GB" sz="2400" dirty="0">
                <a:solidFill>
                  <a:srgbClr val="FF0000"/>
                </a:solidFill>
              </a:rPr>
              <a:t>11</a:t>
            </a:r>
          </a:p>
        </p:txBody>
      </p: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995BDAF4-D45A-4ECA-A8C9-68FE27253ECE}"/>
                  </a:ext>
                </a:extLst>
              </p:cNvPr>
              <p:cNvSpPr/>
              <p:nvPr/>
            </p:nvSpPr>
            <p:spPr>
              <a:xfrm>
                <a:off x="7552896" y="5105411"/>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5</m:t>
                      </m:r>
                    </m:oMath>
                  </m:oMathPara>
                </a14:m>
                <a:endParaRPr lang="en-GB" sz="2400" dirty="0">
                  <a:solidFill>
                    <a:srgbClr val="FF0000"/>
                  </a:solidFill>
                </a:endParaRPr>
              </a:p>
            </p:txBody>
          </p:sp>
        </mc:Choice>
        <mc:Fallback xmlns="">
          <p:sp>
            <p:nvSpPr>
              <p:cNvPr id="32" name="Rectangle 31">
                <a:extLst>
                  <a:ext uri="{FF2B5EF4-FFF2-40B4-BE49-F238E27FC236}">
                    <a16:creationId xmlns="" xmlns:a16="http://schemas.microsoft.com/office/drawing/2014/main" xmlns:a14="http://schemas.microsoft.com/office/drawing/2010/main" id="{995BDAF4-D45A-4ECA-A8C9-68FE27253ECE}"/>
                  </a:ext>
                </a:extLst>
              </p:cNvPr>
              <p:cNvSpPr>
                <a:spLocks noRot="1" noChangeAspect="1" noMove="1" noResize="1" noEditPoints="1" noAdjustHandles="1" noChangeArrowheads="1" noChangeShapeType="1" noTextEdit="1"/>
              </p:cNvSpPr>
              <p:nvPr/>
            </p:nvSpPr>
            <p:spPr>
              <a:xfrm>
                <a:off x="7552896" y="5105411"/>
                <a:ext cx="668773" cy="461665"/>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05EAB712-A0B4-440B-B12A-E51B1806CB80}"/>
                  </a:ext>
                </a:extLst>
              </p:cNvPr>
              <p:cNvSpPr/>
              <p:nvPr/>
            </p:nvSpPr>
            <p:spPr>
              <a:xfrm>
                <a:off x="10381521" y="392131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33" name="Rectangle 32">
                <a:extLst>
                  <a:ext uri="{FF2B5EF4-FFF2-40B4-BE49-F238E27FC236}">
                    <a16:creationId xmlns="" xmlns:a16="http://schemas.microsoft.com/office/drawing/2014/main" xmlns:a14="http://schemas.microsoft.com/office/drawing/2010/main" id="{05EAB712-A0B4-440B-B12A-E51B1806CB80}"/>
                  </a:ext>
                </a:extLst>
              </p:cNvPr>
              <p:cNvSpPr>
                <a:spLocks noRot="1" noChangeAspect="1" noMove="1" noResize="1" noEditPoints="1" noAdjustHandles="1" noChangeArrowheads="1" noChangeShapeType="1" noTextEdit="1"/>
              </p:cNvSpPr>
              <p:nvPr/>
            </p:nvSpPr>
            <p:spPr>
              <a:xfrm>
                <a:off x="10381521" y="3921314"/>
                <a:ext cx="668773" cy="461665"/>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6838DFF2-6EDA-4119-ACDF-A38CB8266E7E}"/>
                  </a:ext>
                </a:extLst>
              </p:cNvPr>
              <p:cNvSpPr/>
              <p:nvPr/>
            </p:nvSpPr>
            <p:spPr>
              <a:xfrm>
                <a:off x="10381521" y="4288538"/>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3</m:t>
                      </m:r>
                    </m:oMath>
                  </m:oMathPara>
                </a14:m>
                <a:endParaRPr lang="en-GB" sz="2400" dirty="0">
                  <a:solidFill>
                    <a:srgbClr val="FF0000"/>
                  </a:solidFill>
                </a:endParaRPr>
              </a:p>
            </p:txBody>
          </p:sp>
        </mc:Choice>
        <mc:Fallback xmlns="">
          <p:sp>
            <p:nvSpPr>
              <p:cNvPr id="34" name="Rectangle 33">
                <a:extLst>
                  <a:ext uri="{FF2B5EF4-FFF2-40B4-BE49-F238E27FC236}">
                    <a16:creationId xmlns="" xmlns:a16="http://schemas.microsoft.com/office/drawing/2014/main" xmlns:a14="http://schemas.microsoft.com/office/drawing/2010/main" id="{6838DFF2-6EDA-4119-ACDF-A38CB8266E7E}"/>
                  </a:ext>
                </a:extLst>
              </p:cNvPr>
              <p:cNvSpPr>
                <a:spLocks noRot="1" noChangeAspect="1" noMove="1" noResize="1" noEditPoints="1" noAdjustHandles="1" noChangeArrowheads="1" noChangeShapeType="1" noTextEdit="1"/>
              </p:cNvSpPr>
              <p:nvPr/>
            </p:nvSpPr>
            <p:spPr>
              <a:xfrm>
                <a:off x="10381521" y="4288538"/>
                <a:ext cx="668773" cy="461665"/>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06610208-6671-4D07-AD0E-B626C0D955F3}"/>
                  </a:ext>
                </a:extLst>
              </p:cNvPr>
              <p:cNvSpPr/>
              <p:nvPr/>
            </p:nvSpPr>
            <p:spPr>
              <a:xfrm>
                <a:off x="10381521" y="4669246"/>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4</m:t>
                      </m:r>
                    </m:oMath>
                  </m:oMathPara>
                </a14:m>
                <a:endParaRPr lang="en-GB" sz="2400" dirty="0">
                  <a:solidFill>
                    <a:srgbClr val="FF0000"/>
                  </a:solidFill>
                </a:endParaRPr>
              </a:p>
            </p:txBody>
          </p:sp>
        </mc:Choice>
        <mc:Fallback xmlns="">
          <p:sp>
            <p:nvSpPr>
              <p:cNvPr id="35" name="Rectangle 34">
                <a:extLst>
                  <a:ext uri="{FF2B5EF4-FFF2-40B4-BE49-F238E27FC236}">
                    <a16:creationId xmlns="" xmlns:a16="http://schemas.microsoft.com/office/drawing/2014/main" xmlns:a14="http://schemas.microsoft.com/office/drawing/2010/main" id="{06610208-6671-4D07-AD0E-B626C0D955F3}"/>
                  </a:ext>
                </a:extLst>
              </p:cNvPr>
              <p:cNvSpPr>
                <a:spLocks noRot="1" noChangeAspect="1" noMove="1" noResize="1" noEditPoints="1" noAdjustHandles="1" noChangeArrowheads="1" noChangeShapeType="1" noTextEdit="1"/>
              </p:cNvSpPr>
              <p:nvPr/>
            </p:nvSpPr>
            <p:spPr>
              <a:xfrm>
                <a:off x="10381521" y="4669246"/>
                <a:ext cx="668773" cy="461665"/>
              </a:xfrm>
              <a:prstGeom prst="rect">
                <a:avLst/>
              </a:prstGeom>
              <a:blipFill rotWithShape="1">
                <a:blip r:embed="rId17"/>
                <a:stretch>
                  <a:fillRect/>
                </a:stretch>
              </a:blipFill>
            </p:spPr>
            <p:txBody>
              <a:bodyPr/>
              <a:lstStyle/>
              <a:p>
                <a:r>
                  <a:rPr lang="en-GB">
                    <a:noFill/>
                  </a:rPr>
                  <a:t> </a:t>
                </a:r>
              </a:p>
            </p:txBody>
          </p:sp>
        </mc:Fallback>
      </mc:AlternateContent>
      <p:sp>
        <p:nvSpPr>
          <p:cNvPr id="36" name="Rectangle 35">
            <a:extLst>
              <a:ext uri="{FF2B5EF4-FFF2-40B4-BE49-F238E27FC236}">
                <a16:creationId xmlns:a16="http://schemas.microsoft.com/office/drawing/2014/main" id="{1EBDDCD8-5B46-4DD3-BFD6-470664E16DB2}"/>
              </a:ext>
            </a:extLst>
          </p:cNvPr>
          <p:cNvSpPr/>
          <p:nvPr/>
        </p:nvSpPr>
        <p:spPr>
          <a:xfrm>
            <a:off x="10694106" y="5052204"/>
            <a:ext cx="356188" cy="461665"/>
          </a:xfrm>
          <a:prstGeom prst="rect">
            <a:avLst/>
          </a:prstGeom>
        </p:spPr>
        <p:txBody>
          <a:bodyPr wrap="none">
            <a:spAutoFit/>
          </a:bodyPr>
          <a:lstStyle/>
          <a:p>
            <a:r>
              <a:rPr lang="en-GB" sz="2400" dirty="0">
                <a:solidFill>
                  <a:srgbClr val="FF0000"/>
                </a:solidFill>
              </a:rPr>
              <a:t>0</a:t>
            </a:r>
          </a:p>
        </p:txBody>
      </p:sp>
    </p:spTree>
    <p:extLst>
      <p:ext uri="{BB962C8B-B14F-4D97-AF65-F5344CB8AC3E}">
        <p14:creationId xmlns:p14="http://schemas.microsoft.com/office/powerpoint/2010/main" val="402509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r>
              <a:rPr lang="en-GB" sz="2400" dirty="0"/>
              <a:t>3. Write down the two possible sums that could be shown by each number line.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2855640" y="0"/>
            <a:ext cx="7994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Adding and Subtracting</a:t>
            </a:r>
          </a:p>
        </p:txBody>
      </p:sp>
      <p:pic>
        <p:nvPicPr>
          <p:cNvPr id="3" name="Picture 2">
            <a:extLst>
              <a:ext uri="{FF2B5EF4-FFF2-40B4-BE49-F238E27FC236}">
                <a16:creationId xmlns:a16="http://schemas.microsoft.com/office/drawing/2014/main" id="{06624EC4-E58C-47E1-8537-754AAB3EDBDA}"/>
              </a:ext>
            </a:extLst>
          </p:cNvPr>
          <p:cNvPicPr>
            <a:picLocks noChangeAspect="1"/>
          </p:cNvPicPr>
          <p:nvPr/>
        </p:nvPicPr>
        <p:blipFill>
          <a:blip r:embed="rId4"/>
          <a:stretch>
            <a:fillRect/>
          </a:stretch>
        </p:blipFill>
        <p:spPr>
          <a:xfrm>
            <a:off x="2604158" y="1823813"/>
            <a:ext cx="9265726" cy="1465372"/>
          </a:xfrm>
          <a:prstGeom prst="rect">
            <a:avLst/>
          </a:prstGeom>
        </p:spPr>
      </p:pic>
      <p:pic>
        <p:nvPicPr>
          <p:cNvPr id="4" name="Picture 3">
            <a:extLst>
              <a:ext uri="{FF2B5EF4-FFF2-40B4-BE49-F238E27FC236}">
                <a16:creationId xmlns:a16="http://schemas.microsoft.com/office/drawing/2014/main" id="{064BA51C-E3FE-4E4D-8170-FE8625F80A20}"/>
              </a:ext>
            </a:extLst>
          </p:cNvPr>
          <p:cNvPicPr>
            <a:picLocks noChangeAspect="1"/>
          </p:cNvPicPr>
          <p:nvPr/>
        </p:nvPicPr>
        <p:blipFill>
          <a:blip r:embed="rId5"/>
          <a:stretch>
            <a:fillRect/>
          </a:stretch>
        </p:blipFill>
        <p:spPr>
          <a:xfrm>
            <a:off x="2594975" y="3597875"/>
            <a:ext cx="9194176" cy="1398344"/>
          </a:xfrm>
          <a:prstGeom prst="rect">
            <a:avLst/>
          </a:prstGeom>
        </p:spPr>
      </p:pic>
      <p:pic>
        <p:nvPicPr>
          <p:cNvPr id="6" name="Picture 5">
            <a:extLst>
              <a:ext uri="{FF2B5EF4-FFF2-40B4-BE49-F238E27FC236}">
                <a16:creationId xmlns:a16="http://schemas.microsoft.com/office/drawing/2014/main" id="{30E68646-138D-498A-9817-369572981E33}"/>
              </a:ext>
            </a:extLst>
          </p:cNvPr>
          <p:cNvPicPr>
            <a:picLocks noChangeAspect="1"/>
          </p:cNvPicPr>
          <p:nvPr/>
        </p:nvPicPr>
        <p:blipFill rotWithShape="1">
          <a:blip r:embed="rId6"/>
          <a:srcRect b="11384"/>
          <a:stretch/>
        </p:blipFill>
        <p:spPr>
          <a:xfrm>
            <a:off x="2623805" y="5285716"/>
            <a:ext cx="9265726" cy="146537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0F85FAE-5EEC-4EAE-B3D6-9ED5904DA354}"/>
                  </a:ext>
                </a:extLst>
              </p:cNvPr>
              <p:cNvSpPr txBox="1"/>
              <p:nvPr/>
            </p:nvSpPr>
            <p:spPr>
              <a:xfrm>
                <a:off x="6471463" y="1425110"/>
                <a:ext cx="1669111" cy="461665"/>
              </a:xfrm>
              <a:prstGeom prst="rect">
                <a:avLst/>
              </a:prstGeom>
              <a:noFill/>
            </p:spPr>
            <p:txBody>
              <a:bodyPr wrap="square" rtlCol="0">
                <a:spAutoFit/>
              </a:bodyPr>
              <a:lstStyle/>
              <a:p>
                <a:r>
                  <a:rPr lang="en-GB" sz="2400" dirty="0">
                    <a:solidFill>
                      <a:srgbClr val="FF0000"/>
                    </a:solidFill>
                  </a:rPr>
                  <a:t>4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 3 = 1</a:t>
                </a:r>
              </a:p>
            </p:txBody>
          </p:sp>
        </mc:Choice>
        <mc:Fallback xmlns="">
          <p:sp>
            <p:nvSpPr>
              <p:cNvPr id="7" name="TextBox 6">
                <a:extLst>
                  <a:ext uri="{FF2B5EF4-FFF2-40B4-BE49-F238E27FC236}">
                    <a16:creationId xmlns:a16="http://schemas.microsoft.com/office/drawing/2014/main" xmlns="" id="{00F85FAE-5EEC-4EAE-B3D6-9ED5904DA354}"/>
                  </a:ext>
                </a:extLst>
              </p:cNvPr>
              <p:cNvSpPr txBox="1">
                <a:spLocks noRot="1" noChangeAspect="1" noMove="1" noResize="1" noEditPoints="1" noAdjustHandles="1" noChangeArrowheads="1" noChangeShapeType="1" noTextEdit="1"/>
              </p:cNvSpPr>
              <p:nvPr/>
            </p:nvSpPr>
            <p:spPr>
              <a:xfrm>
                <a:off x="6471463" y="1425110"/>
                <a:ext cx="1669111" cy="461665"/>
              </a:xfrm>
              <a:prstGeom prst="rect">
                <a:avLst/>
              </a:prstGeom>
              <a:blipFill rotWithShape="1">
                <a:blip r:embed="rId7"/>
                <a:stretch>
                  <a:fillRect l="-5861"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F5D095AB-0787-4D83-864A-AB085A7A5FFF}"/>
                  </a:ext>
                </a:extLst>
              </p:cNvPr>
              <p:cNvSpPr/>
              <p:nvPr/>
            </p:nvSpPr>
            <p:spPr>
              <a:xfrm>
                <a:off x="8813344" y="1387168"/>
                <a:ext cx="1832553" cy="461665"/>
              </a:xfrm>
              <a:prstGeom prst="rect">
                <a:avLst/>
              </a:prstGeom>
            </p:spPr>
            <p:txBody>
              <a:bodyPr wrap="none">
                <a:spAutoFit/>
              </a:bodyPr>
              <a:lstStyle/>
              <a:p>
                <a:r>
                  <a:rPr lang="en-GB" sz="2400" dirty="0">
                    <a:solidFill>
                      <a:srgbClr val="FF0000"/>
                    </a:solidFill>
                  </a:rPr>
                  <a:t>4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 1</a:t>
                </a:r>
              </a:p>
            </p:txBody>
          </p:sp>
        </mc:Choice>
        <mc:Fallback xmlns="">
          <p:sp>
            <p:nvSpPr>
              <p:cNvPr id="8" name="Rectangle 7">
                <a:extLst>
                  <a:ext uri="{FF2B5EF4-FFF2-40B4-BE49-F238E27FC236}">
                    <a16:creationId xmlns:a16="http://schemas.microsoft.com/office/drawing/2014/main" xmlns="" id="{F5D095AB-0787-4D83-864A-AB085A7A5FFF}"/>
                  </a:ext>
                </a:extLst>
              </p:cNvPr>
              <p:cNvSpPr>
                <a:spLocks noRot="1" noChangeAspect="1" noMove="1" noResize="1" noEditPoints="1" noAdjustHandles="1" noChangeArrowheads="1" noChangeShapeType="1" noTextEdit="1"/>
              </p:cNvSpPr>
              <p:nvPr/>
            </p:nvSpPr>
            <p:spPr>
              <a:xfrm>
                <a:off x="8813344" y="1387168"/>
                <a:ext cx="1832553" cy="461665"/>
              </a:xfrm>
              <a:prstGeom prst="rect">
                <a:avLst/>
              </a:prstGeom>
              <a:blipFill rotWithShape="1">
                <a:blip r:embed="rId8"/>
                <a:stretch>
                  <a:fillRect l="-5333" t="-9333" r="-4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5BF6862C-290E-4CB2-B366-92ED5274584F}"/>
                  </a:ext>
                </a:extLst>
              </p:cNvPr>
              <p:cNvSpPr/>
              <p:nvPr/>
            </p:nvSpPr>
            <p:spPr>
              <a:xfrm>
                <a:off x="6240016" y="3210068"/>
                <a:ext cx="171232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+ 5  = 3</a:t>
                </a:r>
              </a:p>
            </p:txBody>
          </p:sp>
        </mc:Choice>
        <mc:Fallback xmlns="">
          <p:sp>
            <p:nvSpPr>
              <p:cNvPr id="9" name="Rectangle 8">
                <a:extLst>
                  <a:ext uri="{FF2B5EF4-FFF2-40B4-BE49-F238E27FC236}">
                    <a16:creationId xmlns:a16="http://schemas.microsoft.com/office/drawing/2014/main" xmlns="" id="{5BF6862C-290E-4CB2-B366-92ED5274584F}"/>
                  </a:ext>
                </a:extLst>
              </p:cNvPr>
              <p:cNvSpPr>
                <a:spLocks noRot="1" noChangeAspect="1" noMove="1" noResize="1" noEditPoints="1" noAdjustHandles="1" noChangeArrowheads="1" noChangeShapeType="1" noTextEdit="1"/>
              </p:cNvSpPr>
              <p:nvPr/>
            </p:nvSpPr>
            <p:spPr>
              <a:xfrm>
                <a:off x="6240016" y="3210068"/>
                <a:ext cx="1712328" cy="461665"/>
              </a:xfrm>
              <a:prstGeom prst="rect">
                <a:avLst/>
              </a:prstGeom>
              <a:blipFill rotWithShape="1">
                <a:blip r:embed="rId9"/>
                <a:stretch>
                  <a:fillRect t="-9333" r="-4270"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453281B-3EE7-4990-BBAB-61488369FF70}"/>
                  </a:ext>
                </a:extLst>
              </p:cNvPr>
              <p:cNvSpPr/>
              <p:nvPr/>
            </p:nvSpPr>
            <p:spPr>
              <a:xfrm>
                <a:off x="8684377" y="3210068"/>
                <a:ext cx="213872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5 ) = 3</a:t>
                </a:r>
              </a:p>
            </p:txBody>
          </p:sp>
        </mc:Choice>
        <mc:Fallback xmlns="">
          <p:sp>
            <p:nvSpPr>
              <p:cNvPr id="10" name="Rectangle 9">
                <a:extLst>
                  <a:ext uri="{FF2B5EF4-FFF2-40B4-BE49-F238E27FC236}">
                    <a16:creationId xmlns:a16="http://schemas.microsoft.com/office/drawing/2014/main" id="{8453281B-3EE7-4990-BBAB-61488369FF70}"/>
                  </a:ext>
                </a:extLst>
              </p:cNvPr>
              <p:cNvSpPr>
                <a:spLocks noRot="1" noChangeAspect="1" noMove="1" noResize="1" noEditPoints="1" noAdjustHandles="1" noChangeArrowheads="1" noChangeShapeType="1" noTextEdit="1"/>
              </p:cNvSpPr>
              <p:nvPr/>
            </p:nvSpPr>
            <p:spPr>
              <a:xfrm>
                <a:off x="8684377" y="3210068"/>
                <a:ext cx="2138727" cy="461665"/>
              </a:xfrm>
              <a:prstGeom prst="rect">
                <a:avLst/>
              </a:prstGeom>
              <a:blipFill>
                <a:blip r:embed="rId10"/>
                <a:stretch>
                  <a:fillRect t="-9333" r="-3429"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C30DFA82-77ED-4861-ADF8-C5E332AD0CE3}"/>
                  </a:ext>
                </a:extLst>
              </p:cNvPr>
              <p:cNvSpPr/>
              <p:nvPr/>
            </p:nvSpPr>
            <p:spPr>
              <a:xfrm>
                <a:off x="6460617" y="4943649"/>
                <a:ext cx="1592103" cy="461665"/>
              </a:xfrm>
              <a:prstGeom prst="rect">
                <a:avLst/>
              </a:prstGeom>
            </p:spPr>
            <p:txBody>
              <a:bodyPr wrap="none">
                <a:spAutoFit/>
              </a:bodyPr>
              <a:lstStyle/>
              <a:p>
                <a14:m>
                  <m:oMath xmlns:m="http://schemas.openxmlformats.org/officeDocument/2006/math">
                    <m:r>
                      <a:rPr lang="en-GB" sz="2400" b="0" i="1" smtClean="0">
                        <a:solidFill>
                          <a:srgbClr val="FF0000"/>
                        </a:solidFill>
                        <a:latin typeface="Cambria Math" panose="02040503050406030204" pitchFamily="18" charset="0"/>
                      </a:rPr>
                      <m:t>2</m:t>
                    </m:r>
                  </m:oMath>
                </a14:m>
                <a:r>
                  <a:rPr lang="en-GB" sz="2400" dirty="0">
                    <a:solidFill>
                      <a:srgbClr val="FF0000"/>
                    </a:solidFill>
                  </a:rPr>
                  <a:t> - 5  = - 3</a:t>
                </a:r>
              </a:p>
            </p:txBody>
          </p:sp>
        </mc:Choice>
        <mc:Fallback xmlns="">
          <p:sp>
            <p:nvSpPr>
              <p:cNvPr id="11" name="Rectangle 10">
                <a:extLst>
                  <a:ext uri="{FF2B5EF4-FFF2-40B4-BE49-F238E27FC236}">
                    <a16:creationId xmlns:a16="http://schemas.microsoft.com/office/drawing/2014/main" id="{C30DFA82-77ED-4861-ADF8-C5E332AD0CE3}"/>
                  </a:ext>
                </a:extLst>
              </p:cNvPr>
              <p:cNvSpPr>
                <a:spLocks noRot="1" noChangeAspect="1" noMove="1" noResize="1" noEditPoints="1" noAdjustHandles="1" noChangeArrowheads="1" noChangeShapeType="1" noTextEdit="1"/>
              </p:cNvSpPr>
              <p:nvPr/>
            </p:nvSpPr>
            <p:spPr>
              <a:xfrm>
                <a:off x="6460617" y="4943649"/>
                <a:ext cx="1592103" cy="461665"/>
              </a:xfrm>
              <a:prstGeom prst="rect">
                <a:avLst/>
              </a:prstGeom>
              <a:blipFill>
                <a:blip r:embed="rId11"/>
                <a:stretch>
                  <a:fillRect l="-1149" t="-9211" r="-498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818FB4D4-4EDD-4A54-8D7A-CDF49B60F3E5}"/>
                  </a:ext>
                </a:extLst>
              </p:cNvPr>
              <p:cNvSpPr/>
              <p:nvPr/>
            </p:nvSpPr>
            <p:spPr>
              <a:xfrm>
                <a:off x="8705768" y="4921561"/>
                <a:ext cx="2103461" cy="461665"/>
              </a:xfrm>
              <a:prstGeom prst="rect">
                <a:avLst/>
              </a:prstGeom>
            </p:spPr>
            <p:txBody>
              <a:bodyPr wrap="none">
                <a:spAutoFit/>
              </a:bodyPr>
              <a:lstStyle/>
              <a:p>
                <a14:m>
                  <m:oMath xmlns:m="http://schemas.openxmlformats.org/officeDocument/2006/math">
                    <m:r>
                      <a:rPr lang="en-GB" sz="2400" b="0" i="1" smtClean="0">
                        <a:solidFill>
                          <a:srgbClr val="FF0000"/>
                        </a:solidFill>
                        <a:latin typeface="Cambria Math" panose="02040503050406030204" pitchFamily="18" charset="0"/>
                      </a:rPr>
                      <m:t>2</m:t>
                    </m:r>
                  </m:oMath>
                </a14:m>
                <a:r>
                  <a:rPr lang="en-GB" sz="2400" dirty="0">
                    <a:solidFill>
                      <a:srgbClr val="FF0000"/>
                    </a:solidFill>
                  </a:rPr>
                  <a:t>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5 ) = - 3</a:t>
                </a:r>
              </a:p>
            </p:txBody>
          </p:sp>
        </mc:Choice>
        <mc:Fallback xmlns="">
          <p:sp>
            <p:nvSpPr>
              <p:cNvPr id="12" name="Rectangle 11">
                <a:extLst>
                  <a:ext uri="{FF2B5EF4-FFF2-40B4-BE49-F238E27FC236}">
                    <a16:creationId xmlns:a16="http://schemas.microsoft.com/office/drawing/2014/main" id="{818FB4D4-4EDD-4A54-8D7A-CDF49B60F3E5}"/>
                  </a:ext>
                </a:extLst>
              </p:cNvPr>
              <p:cNvSpPr>
                <a:spLocks noRot="1" noChangeAspect="1" noMove="1" noResize="1" noEditPoints="1" noAdjustHandles="1" noChangeArrowheads="1" noChangeShapeType="1" noTextEdit="1"/>
              </p:cNvSpPr>
              <p:nvPr/>
            </p:nvSpPr>
            <p:spPr>
              <a:xfrm>
                <a:off x="8705768" y="4921561"/>
                <a:ext cx="2103461" cy="461665"/>
              </a:xfrm>
              <a:prstGeom prst="rect">
                <a:avLst/>
              </a:prstGeom>
              <a:blipFill>
                <a:blip r:embed="rId12"/>
                <a:stretch>
                  <a:fillRect l="-580" t="-9211" r="-3768" b="-30263"/>
                </a:stretch>
              </a:blipFill>
            </p:spPr>
            <p:txBody>
              <a:bodyPr/>
              <a:lstStyle/>
              <a:p>
                <a:r>
                  <a:rPr lang="en-GB">
                    <a:noFill/>
                  </a:rPr>
                  <a:t> </a:t>
                </a:r>
              </a:p>
            </p:txBody>
          </p:sp>
        </mc:Fallback>
      </mc:AlternateContent>
      <p:sp>
        <p:nvSpPr>
          <p:cNvPr id="16" name="Rectangle 15">
            <a:extLst>
              <a:ext uri="{FF2B5EF4-FFF2-40B4-BE49-F238E27FC236}">
                <a16:creationId xmlns:a16="http://schemas.microsoft.com/office/drawing/2014/main" id="{7D18ECFC-C2EC-4CB0-B997-11988CBBAF21}"/>
              </a:ext>
            </a:extLst>
          </p:cNvPr>
          <p:cNvSpPr/>
          <p:nvPr/>
        </p:nvSpPr>
        <p:spPr bwMode="auto">
          <a:xfrm>
            <a:off x="2575547" y="1819810"/>
            <a:ext cx="9294338" cy="148890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F0292864-06E6-429A-BE14-F5F8EA67AE21}"/>
              </a:ext>
            </a:extLst>
          </p:cNvPr>
          <p:cNvSpPr/>
          <p:nvPr/>
        </p:nvSpPr>
        <p:spPr bwMode="auto">
          <a:xfrm>
            <a:off x="2575547" y="3568815"/>
            <a:ext cx="9227627" cy="144946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84E0BE4A-901F-45E5-BD96-2BFE9E251594}"/>
              </a:ext>
            </a:extLst>
          </p:cNvPr>
          <p:cNvSpPr/>
          <p:nvPr/>
        </p:nvSpPr>
        <p:spPr bwMode="auto">
          <a:xfrm>
            <a:off x="2673155" y="5278388"/>
            <a:ext cx="9196729" cy="146537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9109159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537119" y="1163705"/>
            <a:ext cx="4176464"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r>
              <a:rPr lang="en-GB" sz="2400" dirty="0"/>
              <a:t>4. 	Copy and complete this</a:t>
            </a:r>
          </a:p>
          <a:p>
            <a:pPr>
              <a:tabLst>
                <a:tab pos="450850" algn="l"/>
              </a:tabLst>
            </a:pPr>
            <a:r>
              <a:rPr lang="en-GB" sz="2400" dirty="0"/>
              <a:t> 	addition table.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2855640" y="0"/>
            <a:ext cx="7994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Adding and Subtracting</a:t>
            </a:r>
          </a:p>
        </p:txBody>
      </p:sp>
      <p:pic>
        <p:nvPicPr>
          <p:cNvPr id="2" name="Picture 1">
            <a:extLst>
              <a:ext uri="{FF2B5EF4-FFF2-40B4-BE49-F238E27FC236}">
                <a16:creationId xmlns:a16="http://schemas.microsoft.com/office/drawing/2014/main" id="{7B46D040-FF98-4730-959B-E03A4165031E}"/>
              </a:ext>
            </a:extLst>
          </p:cNvPr>
          <p:cNvPicPr>
            <a:picLocks noChangeAspect="1"/>
          </p:cNvPicPr>
          <p:nvPr/>
        </p:nvPicPr>
        <p:blipFill>
          <a:blip r:embed="rId4"/>
          <a:stretch>
            <a:fillRect/>
          </a:stretch>
        </p:blipFill>
        <p:spPr>
          <a:xfrm>
            <a:off x="2637804" y="2153835"/>
            <a:ext cx="4249553" cy="3573957"/>
          </a:xfrm>
          <a:prstGeom prst="rect">
            <a:avLst/>
          </a:prstGeom>
        </p:spPr>
      </p:pic>
      <p:sp>
        <p:nvSpPr>
          <p:cNvPr id="3" name="Rectangle 2">
            <a:extLst>
              <a:ext uri="{FF2B5EF4-FFF2-40B4-BE49-F238E27FC236}">
                <a16:creationId xmlns:a16="http://schemas.microsoft.com/office/drawing/2014/main" id="{ECD3FEC5-E645-4567-968B-59E7C9E9ADE4}"/>
              </a:ext>
            </a:extLst>
          </p:cNvPr>
          <p:cNvSpPr/>
          <p:nvPr/>
        </p:nvSpPr>
        <p:spPr>
          <a:xfrm>
            <a:off x="7390682" y="1163705"/>
            <a:ext cx="4858190" cy="830997"/>
          </a:xfrm>
          <a:prstGeom prst="rect">
            <a:avLst/>
          </a:prstGeom>
        </p:spPr>
        <p:txBody>
          <a:bodyPr wrap="square">
            <a:spAutoFit/>
          </a:bodyPr>
          <a:lstStyle/>
          <a:p>
            <a:pPr>
              <a:tabLst>
                <a:tab pos="450850" algn="l"/>
              </a:tabLst>
            </a:pPr>
            <a:r>
              <a:rPr lang="en-GB" sz="2400" dirty="0"/>
              <a:t>5. 	Fill in the missing numbers </a:t>
            </a:r>
          </a:p>
          <a:p>
            <a:pPr>
              <a:tabLst>
                <a:tab pos="450850" algn="l"/>
              </a:tabLst>
            </a:pPr>
            <a:r>
              <a:rPr lang="en-GB" sz="2400" dirty="0"/>
              <a:t>	on a copy of this addition table.</a:t>
            </a:r>
          </a:p>
        </p:txBody>
      </p:sp>
      <p:pic>
        <p:nvPicPr>
          <p:cNvPr id="4" name="Picture 3">
            <a:extLst>
              <a:ext uri="{FF2B5EF4-FFF2-40B4-BE49-F238E27FC236}">
                <a16:creationId xmlns:a16="http://schemas.microsoft.com/office/drawing/2014/main" id="{A76ADCF2-0D11-46C4-A4E3-0808A0AE2269}"/>
              </a:ext>
            </a:extLst>
          </p:cNvPr>
          <p:cNvPicPr>
            <a:picLocks noChangeAspect="1"/>
          </p:cNvPicPr>
          <p:nvPr/>
        </p:nvPicPr>
        <p:blipFill>
          <a:blip r:embed="rId5"/>
          <a:stretch>
            <a:fillRect/>
          </a:stretch>
        </p:blipFill>
        <p:spPr>
          <a:xfrm>
            <a:off x="7550418" y="2153835"/>
            <a:ext cx="4249553" cy="3567927"/>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5D1218D-A84A-459C-B155-98051B6F8C3F}"/>
                  </a:ext>
                </a:extLst>
              </p:cNvPr>
              <p:cNvSpPr txBox="1"/>
              <p:nvPr/>
            </p:nvSpPr>
            <p:spPr>
              <a:xfrm>
                <a:off x="9085198" y="4988184"/>
                <a:ext cx="678545"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6" name="TextBox 5">
                <a:extLst>
                  <a:ext uri="{FF2B5EF4-FFF2-40B4-BE49-F238E27FC236}">
                    <a16:creationId xmlns:a16="http://schemas.microsoft.com/office/drawing/2014/main" xmlns="" id="{85D1218D-A84A-459C-B155-98051B6F8C3F}"/>
                  </a:ext>
                </a:extLst>
              </p:cNvPr>
              <p:cNvSpPr txBox="1">
                <a:spLocks noRot="1" noChangeAspect="1" noMove="1" noResize="1" noEditPoints="1" noAdjustHandles="1" noChangeArrowheads="1" noChangeShapeType="1" noTextEdit="1"/>
              </p:cNvSpPr>
              <p:nvPr/>
            </p:nvSpPr>
            <p:spPr>
              <a:xfrm>
                <a:off x="9085198" y="4988184"/>
                <a:ext cx="678545" cy="461665"/>
              </a:xfrm>
              <a:prstGeom prst="rect">
                <a:avLst/>
              </a:prstGeom>
              <a:blipFill rotWithShape="1">
                <a:blip r:embed="rId6"/>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EC31D09-7719-4279-8423-C1F408B0B3E3}"/>
                  </a:ext>
                </a:extLst>
              </p:cNvPr>
              <p:cNvSpPr/>
              <p:nvPr/>
            </p:nvSpPr>
            <p:spPr>
              <a:xfrm>
                <a:off x="3436482" y="367882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7" name="Rectangle 6">
                <a:extLst>
                  <a:ext uri="{FF2B5EF4-FFF2-40B4-BE49-F238E27FC236}">
                    <a16:creationId xmlns:a16="http://schemas.microsoft.com/office/drawing/2014/main" xmlns="" id="{2EC31D09-7719-4279-8423-C1F408B0B3E3}"/>
                  </a:ext>
                </a:extLst>
              </p:cNvPr>
              <p:cNvSpPr>
                <a:spLocks noRot="1" noChangeAspect="1" noMove="1" noResize="1" noEditPoints="1" noAdjustHandles="1" noChangeArrowheads="1" noChangeShapeType="1" noTextEdit="1"/>
              </p:cNvSpPr>
              <p:nvPr/>
            </p:nvSpPr>
            <p:spPr>
              <a:xfrm>
                <a:off x="3436482" y="3678821"/>
                <a:ext cx="585417" cy="461665"/>
              </a:xfrm>
              <a:prstGeom prst="rect">
                <a:avLst/>
              </a:prstGeom>
              <a:blipFill rotWithShape="1">
                <a:blip r:embed="rId7"/>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5DBFCFD-0856-4BA6-B599-06D940B17327}"/>
                  </a:ext>
                </a:extLst>
              </p:cNvPr>
              <p:cNvSpPr/>
              <p:nvPr/>
            </p:nvSpPr>
            <p:spPr>
              <a:xfrm>
                <a:off x="4149515" y="3025618"/>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8" name="Rectangle 7">
                <a:extLst>
                  <a:ext uri="{FF2B5EF4-FFF2-40B4-BE49-F238E27FC236}">
                    <a16:creationId xmlns="" xmlns:a16="http://schemas.microsoft.com/office/drawing/2014/main" xmlns:a14="http://schemas.microsoft.com/office/drawing/2010/main" id="{15DBFCFD-0856-4BA6-B599-06D940B17327}"/>
                  </a:ext>
                </a:extLst>
              </p:cNvPr>
              <p:cNvSpPr>
                <a:spLocks noRot="1" noChangeAspect="1" noMove="1" noResize="1" noEditPoints="1" noAdjustHandles="1" noChangeArrowheads="1" noChangeShapeType="1" noTextEdit="1"/>
              </p:cNvSpPr>
              <p:nvPr/>
            </p:nvSpPr>
            <p:spPr>
              <a:xfrm>
                <a:off x="4149515" y="3025618"/>
                <a:ext cx="585417" cy="461665"/>
              </a:xfrm>
              <a:prstGeom prst="rect">
                <a:avLst/>
              </a:prstGeom>
              <a:blipFill rotWithShape="1">
                <a:blip r:embed="rId8"/>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F758256F-CF6F-4886-BA0D-E33AB9A07DC0}"/>
                  </a:ext>
                </a:extLst>
              </p:cNvPr>
              <p:cNvSpPr/>
              <p:nvPr/>
            </p:nvSpPr>
            <p:spPr>
              <a:xfrm>
                <a:off x="4149515" y="367081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9" name="Rectangle 8">
                <a:extLst>
                  <a:ext uri="{FF2B5EF4-FFF2-40B4-BE49-F238E27FC236}">
                    <a16:creationId xmlns="" xmlns:a16="http://schemas.microsoft.com/office/drawing/2014/main" xmlns:a14="http://schemas.microsoft.com/office/drawing/2010/main" id="{F758256F-CF6F-4886-BA0D-E33AB9A07DC0}"/>
                  </a:ext>
                </a:extLst>
              </p:cNvPr>
              <p:cNvSpPr>
                <a:spLocks noRot="1" noChangeAspect="1" noMove="1" noResize="1" noEditPoints="1" noAdjustHandles="1" noChangeArrowheads="1" noChangeShapeType="1" noTextEdit="1"/>
              </p:cNvSpPr>
              <p:nvPr/>
            </p:nvSpPr>
            <p:spPr>
              <a:xfrm>
                <a:off x="4149515" y="3670815"/>
                <a:ext cx="585417" cy="461665"/>
              </a:xfrm>
              <a:prstGeom prst="rect">
                <a:avLst/>
              </a:prstGeom>
              <a:blipFill rotWithShape="1">
                <a:blip r:embed="rId9"/>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F79F27D9-1691-4D02-8236-3848CF6B1A60}"/>
                  </a:ext>
                </a:extLst>
              </p:cNvPr>
              <p:cNvSpPr/>
              <p:nvPr/>
            </p:nvSpPr>
            <p:spPr>
              <a:xfrm>
                <a:off x="3453539" y="438310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10" name="Rectangle 9">
                <a:extLst>
                  <a:ext uri="{FF2B5EF4-FFF2-40B4-BE49-F238E27FC236}">
                    <a16:creationId xmlns:a16="http://schemas.microsoft.com/office/drawing/2014/main" xmlns="" id="{F79F27D9-1691-4D02-8236-3848CF6B1A60}"/>
                  </a:ext>
                </a:extLst>
              </p:cNvPr>
              <p:cNvSpPr>
                <a:spLocks noRot="1" noChangeAspect="1" noMove="1" noResize="1" noEditPoints="1" noAdjustHandles="1" noChangeArrowheads="1" noChangeShapeType="1" noTextEdit="1"/>
              </p:cNvSpPr>
              <p:nvPr/>
            </p:nvSpPr>
            <p:spPr>
              <a:xfrm>
                <a:off x="3453539" y="4383101"/>
                <a:ext cx="585417" cy="461665"/>
              </a:xfrm>
              <a:prstGeom prst="rect">
                <a:avLst/>
              </a:prstGeom>
              <a:blipFill rotWithShape="1">
                <a:blip r:embed="rId10"/>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905B24A-85B8-43F4-B1A2-3BDF06223E48}"/>
                  </a:ext>
                </a:extLst>
              </p:cNvPr>
              <p:cNvSpPr/>
              <p:nvPr/>
            </p:nvSpPr>
            <p:spPr>
              <a:xfrm>
                <a:off x="4149515" y="4360408"/>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11" name="Rectangle 10">
                <a:extLst>
                  <a:ext uri="{FF2B5EF4-FFF2-40B4-BE49-F238E27FC236}">
                    <a16:creationId xmlns="" xmlns:a16="http://schemas.microsoft.com/office/drawing/2014/main" xmlns:a14="http://schemas.microsoft.com/office/drawing/2010/main" id="{4905B24A-85B8-43F4-B1A2-3BDF06223E48}"/>
                  </a:ext>
                </a:extLst>
              </p:cNvPr>
              <p:cNvSpPr>
                <a:spLocks noRot="1" noChangeAspect="1" noMove="1" noResize="1" noEditPoints="1" noAdjustHandles="1" noChangeArrowheads="1" noChangeShapeType="1" noTextEdit="1"/>
              </p:cNvSpPr>
              <p:nvPr/>
            </p:nvSpPr>
            <p:spPr>
              <a:xfrm>
                <a:off x="4149515" y="4360408"/>
                <a:ext cx="585417" cy="461665"/>
              </a:xfrm>
              <a:prstGeom prst="rect">
                <a:avLst/>
              </a:prstGeom>
              <a:blipFill rotWithShape="1">
                <a:blip r:embed="rId11"/>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935D0BD7-AC7D-4677-9DD9-2F4CAE09EBD9}"/>
                  </a:ext>
                </a:extLst>
              </p:cNvPr>
              <p:cNvSpPr/>
              <p:nvPr/>
            </p:nvSpPr>
            <p:spPr>
              <a:xfrm>
                <a:off x="3432572" y="5036139"/>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12" name="Rectangle 11">
                <a:extLst>
                  <a:ext uri="{FF2B5EF4-FFF2-40B4-BE49-F238E27FC236}">
                    <a16:creationId xmlns="" xmlns:a16="http://schemas.microsoft.com/office/drawing/2014/main" xmlns:a14="http://schemas.microsoft.com/office/drawing/2010/main" id="{935D0BD7-AC7D-4677-9DD9-2F4CAE09EBD9}"/>
                  </a:ext>
                </a:extLst>
              </p:cNvPr>
              <p:cNvSpPr>
                <a:spLocks noRot="1" noChangeAspect="1" noMove="1" noResize="1" noEditPoints="1" noAdjustHandles="1" noChangeArrowheads="1" noChangeShapeType="1" noTextEdit="1"/>
              </p:cNvSpPr>
              <p:nvPr/>
            </p:nvSpPr>
            <p:spPr>
              <a:xfrm>
                <a:off x="3432572" y="5036139"/>
                <a:ext cx="585417" cy="461665"/>
              </a:xfrm>
              <a:prstGeom prst="rect">
                <a:avLst/>
              </a:prstGeom>
              <a:blipFill rotWithShape="1">
                <a:blip r:embed="rId12"/>
                <a:stretch>
                  <a:fillRect t="-9211" r="-15625" b="-30263"/>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DAD328B8-818F-4BCD-BE6F-3A544A94E024}"/>
              </a:ext>
            </a:extLst>
          </p:cNvPr>
          <p:cNvSpPr/>
          <p:nvPr/>
        </p:nvSpPr>
        <p:spPr>
          <a:xfrm>
            <a:off x="4243290" y="5036139"/>
            <a:ext cx="356188" cy="461665"/>
          </a:xfrm>
          <a:prstGeom prst="rect">
            <a:avLst/>
          </a:prstGeom>
        </p:spPr>
        <p:txBody>
          <a:bodyPr wrap="none">
            <a:spAutoFit/>
          </a:bodyPr>
          <a:lstStyle/>
          <a:p>
            <a:r>
              <a:rPr lang="en-GB" sz="2400" dirty="0">
                <a:solidFill>
                  <a:srgbClr val="FF0000"/>
                </a:solidFill>
              </a:rPr>
              <a:t>1</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991A1CFC-B791-4D3D-8BC1-BE4DAA9602EF}"/>
                  </a:ext>
                </a:extLst>
              </p:cNvPr>
              <p:cNvSpPr/>
              <p:nvPr/>
            </p:nvSpPr>
            <p:spPr>
              <a:xfrm>
                <a:off x="4769888" y="3011579"/>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14" name="Rectangle 13">
                <a:extLst>
                  <a:ext uri="{FF2B5EF4-FFF2-40B4-BE49-F238E27FC236}">
                    <a16:creationId xmlns:a16="http://schemas.microsoft.com/office/drawing/2014/main" xmlns="" id="{991A1CFC-B791-4D3D-8BC1-BE4DAA9602EF}"/>
                  </a:ext>
                </a:extLst>
              </p:cNvPr>
              <p:cNvSpPr>
                <a:spLocks noRot="1" noChangeAspect="1" noMove="1" noResize="1" noEditPoints="1" noAdjustHandles="1" noChangeArrowheads="1" noChangeShapeType="1" noTextEdit="1"/>
              </p:cNvSpPr>
              <p:nvPr/>
            </p:nvSpPr>
            <p:spPr>
              <a:xfrm>
                <a:off x="4769888" y="3011579"/>
                <a:ext cx="585417" cy="461665"/>
              </a:xfrm>
              <a:prstGeom prst="rect">
                <a:avLst/>
              </a:prstGeom>
              <a:blipFill rotWithShape="1">
                <a:blip r:embed="rId13"/>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55E5240E-AE53-4D77-8708-A15E12366DCB}"/>
                  </a:ext>
                </a:extLst>
              </p:cNvPr>
              <p:cNvSpPr/>
              <p:nvPr/>
            </p:nvSpPr>
            <p:spPr>
              <a:xfrm>
                <a:off x="4819274" y="3654646"/>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15" name="Rectangle 14">
                <a:extLst>
                  <a:ext uri="{FF2B5EF4-FFF2-40B4-BE49-F238E27FC236}">
                    <a16:creationId xmlns:a16="http://schemas.microsoft.com/office/drawing/2014/main" xmlns="" id="{55E5240E-AE53-4D77-8708-A15E12366DCB}"/>
                  </a:ext>
                </a:extLst>
              </p:cNvPr>
              <p:cNvSpPr>
                <a:spLocks noRot="1" noChangeAspect="1" noMove="1" noResize="1" noEditPoints="1" noAdjustHandles="1" noChangeArrowheads="1" noChangeShapeType="1" noTextEdit="1"/>
              </p:cNvSpPr>
              <p:nvPr/>
            </p:nvSpPr>
            <p:spPr>
              <a:xfrm>
                <a:off x="4819274" y="3654646"/>
                <a:ext cx="585417" cy="461665"/>
              </a:xfrm>
              <a:prstGeom prst="rect">
                <a:avLst/>
              </a:prstGeom>
              <a:blipFill rotWithShape="1">
                <a:blip r:embed="rId14"/>
                <a:stretch>
                  <a:fillRect t="-9333" r="-14583" b="-32000"/>
                </a:stretch>
              </a:blipFill>
            </p:spPr>
            <p:txBody>
              <a:bodyPr/>
              <a:lstStyle/>
              <a:p>
                <a:r>
                  <a:rPr lang="en-GB">
                    <a:noFill/>
                  </a:rPr>
                  <a:t> </a:t>
                </a:r>
              </a:p>
            </p:txBody>
          </p:sp>
        </mc:Fallback>
      </mc:AlternateContent>
      <p:sp>
        <p:nvSpPr>
          <p:cNvPr id="16" name="Rectangle 15">
            <a:extLst>
              <a:ext uri="{FF2B5EF4-FFF2-40B4-BE49-F238E27FC236}">
                <a16:creationId xmlns:a16="http://schemas.microsoft.com/office/drawing/2014/main" id="{410D1326-2046-4DA9-A572-5399E8D82B02}"/>
              </a:ext>
            </a:extLst>
          </p:cNvPr>
          <p:cNvSpPr/>
          <p:nvPr/>
        </p:nvSpPr>
        <p:spPr>
          <a:xfrm>
            <a:off x="4915599" y="4352082"/>
            <a:ext cx="356188" cy="461665"/>
          </a:xfrm>
          <a:prstGeom prst="rect">
            <a:avLst/>
          </a:prstGeom>
        </p:spPr>
        <p:txBody>
          <a:bodyPr wrap="none">
            <a:spAutoFit/>
          </a:bodyPr>
          <a:lstStyle/>
          <a:p>
            <a:r>
              <a:rPr lang="en-GB" sz="2400" dirty="0">
                <a:solidFill>
                  <a:srgbClr val="FF0000"/>
                </a:solidFill>
              </a:rPr>
              <a:t>1</a:t>
            </a:r>
          </a:p>
        </p:txBody>
      </p:sp>
      <p:sp>
        <p:nvSpPr>
          <p:cNvPr id="17" name="Rectangle 16">
            <a:extLst>
              <a:ext uri="{FF2B5EF4-FFF2-40B4-BE49-F238E27FC236}">
                <a16:creationId xmlns:a16="http://schemas.microsoft.com/office/drawing/2014/main" id="{FF1E04FA-5DA6-4B6B-A5A9-756162389E6C}"/>
              </a:ext>
            </a:extLst>
          </p:cNvPr>
          <p:cNvSpPr/>
          <p:nvPr/>
        </p:nvSpPr>
        <p:spPr>
          <a:xfrm>
            <a:off x="4878747" y="5036139"/>
            <a:ext cx="356188" cy="461665"/>
          </a:xfrm>
          <a:prstGeom prst="rect">
            <a:avLst/>
          </a:prstGeom>
        </p:spPr>
        <p:txBody>
          <a:bodyPr wrap="none">
            <a:spAutoFit/>
          </a:bodyPr>
          <a:lstStyle/>
          <a:p>
            <a:r>
              <a:rPr lang="en-GB" sz="2400" dirty="0">
                <a:solidFill>
                  <a:srgbClr val="FF0000"/>
                </a:solidFill>
              </a:rPr>
              <a:t>3</a:t>
            </a:r>
          </a:p>
        </p:txBody>
      </p:sp>
      <p:sp>
        <p:nvSpPr>
          <p:cNvPr id="18" name="Rectangle 17">
            <a:extLst>
              <a:ext uri="{FF2B5EF4-FFF2-40B4-BE49-F238E27FC236}">
                <a16:creationId xmlns:a16="http://schemas.microsoft.com/office/drawing/2014/main" id="{C265537A-DC4A-462C-AD69-AA3A11BC9275}"/>
              </a:ext>
            </a:extLst>
          </p:cNvPr>
          <p:cNvSpPr/>
          <p:nvPr/>
        </p:nvSpPr>
        <p:spPr>
          <a:xfrm>
            <a:off x="5554553" y="5036139"/>
            <a:ext cx="356188" cy="461665"/>
          </a:xfrm>
          <a:prstGeom prst="rect">
            <a:avLst/>
          </a:prstGeom>
        </p:spPr>
        <p:txBody>
          <a:bodyPr wrap="none">
            <a:spAutoFit/>
          </a:bodyPr>
          <a:lstStyle/>
          <a:p>
            <a:r>
              <a:rPr lang="en-GB" sz="2400" dirty="0">
                <a:solidFill>
                  <a:srgbClr val="FF0000"/>
                </a:solidFill>
              </a:rPr>
              <a:t>5</a:t>
            </a:r>
          </a:p>
        </p:txBody>
      </p:sp>
      <p:sp>
        <p:nvSpPr>
          <p:cNvPr id="19" name="Rectangle 18">
            <a:extLst>
              <a:ext uri="{FF2B5EF4-FFF2-40B4-BE49-F238E27FC236}">
                <a16:creationId xmlns:a16="http://schemas.microsoft.com/office/drawing/2014/main" id="{583756D7-78D6-4E63-9413-3755F9403AEA}"/>
              </a:ext>
            </a:extLst>
          </p:cNvPr>
          <p:cNvSpPr/>
          <p:nvPr/>
        </p:nvSpPr>
        <p:spPr>
          <a:xfrm>
            <a:off x="6184958" y="5036139"/>
            <a:ext cx="356188" cy="461665"/>
          </a:xfrm>
          <a:prstGeom prst="rect">
            <a:avLst/>
          </a:prstGeom>
        </p:spPr>
        <p:txBody>
          <a:bodyPr wrap="none">
            <a:spAutoFit/>
          </a:bodyPr>
          <a:lstStyle/>
          <a:p>
            <a:r>
              <a:rPr lang="en-GB" sz="2400" dirty="0">
                <a:solidFill>
                  <a:srgbClr val="FF0000"/>
                </a:solidFill>
              </a:rPr>
              <a:t>7</a:t>
            </a:r>
          </a:p>
        </p:txBody>
      </p:sp>
      <p:sp>
        <p:nvSpPr>
          <p:cNvPr id="20" name="Rectangle 19">
            <a:extLst>
              <a:ext uri="{FF2B5EF4-FFF2-40B4-BE49-F238E27FC236}">
                <a16:creationId xmlns:a16="http://schemas.microsoft.com/office/drawing/2014/main" id="{85C31F3B-EEF4-4952-AD55-94EC6BB8F42B}"/>
              </a:ext>
            </a:extLst>
          </p:cNvPr>
          <p:cNvSpPr/>
          <p:nvPr/>
        </p:nvSpPr>
        <p:spPr>
          <a:xfrm>
            <a:off x="5619731" y="4361266"/>
            <a:ext cx="356188" cy="461665"/>
          </a:xfrm>
          <a:prstGeom prst="rect">
            <a:avLst/>
          </a:prstGeom>
        </p:spPr>
        <p:txBody>
          <a:bodyPr wrap="none">
            <a:spAutoFit/>
          </a:bodyPr>
          <a:lstStyle/>
          <a:p>
            <a:r>
              <a:rPr lang="en-GB" sz="2400" dirty="0">
                <a:solidFill>
                  <a:srgbClr val="FF0000"/>
                </a:solidFill>
              </a:rPr>
              <a:t>3</a:t>
            </a:r>
          </a:p>
        </p:txBody>
      </p:sp>
      <p:sp>
        <p:nvSpPr>
          <p:cNvPr id="21" name="Rectangle 20">
            <a:extLst>
              <a:ext uri="{FF2B5EF4-FFF2-40B4-BE49-F238E27FC236}">
                <a16:creationId xmlns:a16="http://schemas.microsoft.com/office/drawing/2014/main" id="{B0EE0BCC-57C8-441A-B710-23D41E24F799}"/>
              </a:ext>
            </a:extLst>
          </p:cNvPr>
          <p:cNvSpPr/>
          <p:nvPr/>
        </p:nvSpPr>
        <p:spPr>
          <a:xfrm>
            <a:off x="6260773" y="4367517"/>
            <a:ext cx="356188" cy="461665"/>
          </a:xfrm>
          <a:prstGeom prst="rect">
            <a:avLst/>
          </a:prstGeom>
        </p:spPr>
        <p:txBody>
          <a:bodyPr wrap="none">
            <a:spAutoFit/>
          </a:bodyPr>
          <a:lstStyle/>
          <a:p>
            <a:r>
              <a:rPr lang="en-GB" sz="2400" dirty="0">
                <a:solidFill>
                  <a:srgbClr val="FF0000"/>
                </a:solidFill>
              </a:rPr>
              <a:t>5</a:t>
            </a:r>
          </a:p>
        </p:txBody>
      </p:sp>
      <p:sp>
        <p:nvSpPr>
          <p:cNvPr id="22" name="Rectangle 21">
            <a:extLst>
              <a:ext uri="{FF2B5EF4-FFF2-40B4-BE49-F238E27FC236}">
                <a16:creationId xmlns:a16="http://schemas.microsoft.com/office/drawing/2014/main" id="{266AAE17-4F20-4F3F-B42E-6CA95986DD6B}"/>
              </a:ext>
            </a:extLst>
          </p:cNvPr>
          <p:cNvSpPr/>
          <p:nvPr/>
        </p:nvSpPr>
        <p:spPr>
          <a:xfrm>
            <a:off x="5597708" y="3672580"/>
            <a:ext cx="356188" cy="461665"/>
          </a:xfrm>
          <a:prstGeom prst="rect">
            <a:avLst/>
          </a:prstGeom>
        </p:spPr>
        <p:txBody>
          <a:bodyPr wrap="none">
            <a:spAutoFit/>
          </a:bodyPr>
          <a:lstStyle/>
          <a:p>
            <a:r>
              <a:rPr lang="en-GB" sz="2400" dirty="0">
                <a:solidFill>
                  <a:srgbClr val="FF0000"/>
                </a:solidFill>
              </a:rPr>
              <a:t>1</a:t>
            </a:r>
          </a:p>
        </p:txBody>
      </p:sp>
      <p:sp>
        <p:nvSpPr>
          <p:cNvPr id="23" name="Rectangle 22">
            <a:extLst>
              <a:ext uri="{FF2B5EF4-FFF2-40B4-BE49-F238E27FC236}">
                <a16:creationId xmlns:a16="http://schemas.microsoft.com/office/drawing/2014/main" id="{4D5C1B67-76F8-46D9-8C8A-EA0907AE825D}"/>
              </a:ext>
            </a:extLst>
          </p:cNvPr>
          <p:cNvSpPr/>
          <p:nvPr/>
        </p:nvSpPr>
        <p:spPr>
          <a:xfrm>
            <a:off x="6266689" y="3658875"/>
            <a:ext cx="446894" cy="461665"/>
          </a:xfrm>
          <a:prstGeom prst="rect">
            <a:avLst/>
          </a:prstGeom>
        </p:spPr>
        <p:txBody>
          <a:bodyPr wrap="square">
            <a:spAutoFit/>
          </a:bodyPr>
          <a:lstStyle/>
          <a:p>
            <a:r>
              <a:rPr lang="en-GB" sz="2400" dirty="0">
                <a:solidFill>
                  <a:srgbClr val="FF0000"/>
                </a:solidFill>
              </a:rPr>
              <a:t>3</a:t>
            </a:r>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0E304065-BAF5-4356-A3A6-3CA45BFD5851}"/>
                  </a:ext>
                </a:extLst>
              </p:cNvPr>
              <p:cNvSpPr/>
              <p:nvPr/>
            </p:nvSpPr>
            <p:spPr>
              <a:xfrm>
                <a:off x="5489396" y="3011578"/>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24" name="Rectangle 23">
                <a:extLst>
                  <a:ext uri="{FF2B5EF4-FFF2-40B4-BE49-F238E27FC236}">
                    <a16:creationId xmlns:a16="http://schemas.microsoft.com/office/drawing/2014/main" xmlns="" id="{0E304065-BAF5-4356-A3A6-3CA45BFD5851}"/>
                  </a:ext>
                </a:extLst>
              </p:cNvPr>
              <p:cNvSpPr>
                <a:spLocks noRot="1" noChangeAspect="1" noMove="1" noResize="1" noEditPoints="1" noAdjustHandles="1" noChangeArrowheads="1" noChangeShapeType="1" noTextEdit="1"/>
              </p:cNvSpPr>
              <p:nvPr/>
            </p:nvSpPr>
            <p:spPr>
              <a:xfrm>
                <a:off x="5489396" y="3011578"/>
                <a:ext cx="585417" cy="461665"/>
              </a:xfrm>
              <a:prstGeom prst="rect">
                <a:avLst/>
              </a:prstGeom>
              <a:blipFill rotWithShape="1">
                <a:blip r:embed="rId15"/>
                <a:stretch>
                  <a:fillRect t="-9211" r="-14433" b="-30263"/>
                </a:stretch>
              </a:blipFill>
            </p:spPr>
            <p:txBody>
              <a:bodyPr/>
              <a:lstStyle/>
              <a:p>
                <a:r>
                  <a:rPr lang="en-GB">
                    <a:noFill/>
                  </a:rPr>
                  <a:t> </a:t>
                </a:r>
              </a:p>
            </p:txBody>
          </p:sp>
        </mc:Fallback>
      </mc:AlternateContent>
      <p:sp>
        <p:nvSpPr>
          <p:cNvPr id="25" name="Rectangle 24">
            <a:extLst>
              <a:ext uri="{FF2B5EF4-FFF2-40B4-BE49-F238E27FC236}">
                <a16:creationId xmlns:a16="http://schemas.microsoft.com/office/drawing/2014/main" id="{1B6DD5E3-E642-4803-8320-FBBB79EE3FB9}"/>
              </a:ext>
            </a:extLst>
          </p:cNvPr>
          <p:cNvSpPr/>
          <p:nvPr/>
        </p:nvSpPr>
        <p:spPr>
          <a:xfrm>
            <a:off x="6244579" y="2986836"/>
            <a:ext cx="356188" cy="461665"/>
          </a:xfrm>
          <a:prstGeom prst="rect">
            <a:avLst/>
          </a:prstGeom>
        </p:spPr>
        <p:txBody>
          <a:bodyPr wrap="none">
            <a:spAutoFit/>
          </a:bodyPr>
          <a:lstStyle/>
          <a:p>
            <a:r>
              <a:rPr lang="en-GB" sz="2400" dirty="0">
                <a:solidFill>
                  <a:srgbClr val="FF0000"/>
                </a:solidFill>
              </a:rPr>
              <a:t>1</a:t>
            </a:r>
          </a:p>
        </p:txBody>
      </p:sp>
      <p:sp>
        <p:nvSpPr>
          <p:cNvPr id="26" name="Rectangle 25">
            <a:extLst>
              <a:ext uri="{FF2B5EF4-FFF2-40B4-BE49-F238E27FC236}">
                <a16:creationId xmlns:a16="http://schemas.microsoft.com/office/drawing/2014/main" id="{74FD3C20-D7A1-4025-A514-D0FEAA1CF972}"/>
              </a:ext>
            </a:extLst>
          </p:cNvPr>
          <p:cNvSpPr/>
          <p:nvPr/>
        </p:nvSpPr>
        <p:spPr>
          <a:xfrm>
            <a:off x="8430116" y="2302006"/>
            <a:ext cx="356188" cy="461665"/>
          </a:xfrm>
          <a:prstGeom prst="rect">
            <a:avLst/>
          </a:prstGeom>
        </p:spPr>
        <p:txBody>
          <a:bodyPr wrap="none">
            <a:spAutoFit/>
          </a:bodyPr>
          <a:lstStyle/>
          <a:p>
            <a:r>
              <a:rPr lang="en-GB" sz="2400" dirty="0">
                <a:solidFill>
                  <a:srgbClr val="FF0000"/>
                </a:solidFill>
              </a:rPr>
              <a:t>0</a:t>
            </a:r>
          </a:p>
        </p:txBody>
      </p:sp>
      <p:sp>
        <p:nvSpPr>
          <p:cNvPr id="27" name="Rectangle 26">
            <a:extLst>
              <a:ext uri="{FF2B5EF4-FFF2-40B4-BE49-F238E27FC236}">
                <a16:creationId xmlns:a16="http://schemas.microsoft.com/office/drawing/2014/main" id="{7E2A147B-52DC-404B-ADFE-27922BDF6D7E}"/>
              </a:ext>
            </a:extLst>
          </p:cNvPr>
          <p:cNvSpPr/>
          <p:nvPr/>
        </p:nvSpPr>
        <p:spPr>
          <a:xfrm>
            <a:off x="9805349" y="2331329"/>
            <a:ext cx="356188" cy="461665"/>
          </a:xfrm>
          <a:prstGeom prst="rect">
            <a:avLst/>
          </a:prstGeom>
        </p:spPr>
        <p:txBody>
          <a:bodyPr wrap="none">
            <a:spAutoFit/>
          </a:bodyPr>
          <a:lstStyle/>
          <a:p>
            <a:r>
              <a:rPr lang="en-GB" sz="2400" dirty="0">
                <a:solidFill>
                  <a:srgbClr val="FF0000"/>
                </a:solidFill>
              </a:rPr>
              <a:t>2</a:t>
            </a:r>
          </a:p>
        </p:txBody>
      </p:sp>
      <p:sp>
        <p:nvSpPr>
          <p:cNvPr id="28" name="Rectangle 27">
            <a:extLst>
              <a:ext uri="{FF2B5EF4-FFF2-40B4-BE49-F238E27FC236}">
                <a16:creationId xmlns:a16="http://schemas.microsoft.com/office/drawing/2014/main" id="{16ED6F70-E9BF-4D54-A17C-F602148C84DC}"/>
              </a:ext>
            </a:extLst>
          </p:cNvPr>
          <p:cNvSpPr/>
          <p:nvPr/>
        </p:nvSpPr>
        <p:spPr>
          <a:xfrm>
            <a:off x="11136560" y="2302006"/>
            <a:ext cx="356188" cy="461665"/>
          </a:xfrm>
          <a:prstGeom prst="rect">
            <a:avLst/>
          </a:prstGeom>
        </p:spPr>
        <p:txBody>
          <a:bodyPr wrap="none">
            <a:spAutoFit/>
          </a:bodyPr>
          <a:lstStyle/>
          <a:p>
            <a:r>
              <a:rPr lang="en-GB" sz="2400" dirty="0">
                <a:solidFill>
                  <a:srgbClr val="FF0000"/>
                </a:solidFill>
              </a:rPr>
              <a:t>4</a:t>
            </a:r>
          </a:p>
        </p:txBody>
      </p:sp>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0669574C-C6CC-4E8D-9BE5-EBD4FCEC8F79}"/>
                  </a:ext>
                </a:extLst>
              </p:cNvPr>
              <p:cNvSpPr/>
              <p:nvPr/>
            </p:nvSpPr>
            <p:spPr>
              <a:xfrm>
                <a:off x="9019441" y="300430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p>
            </p:txBody>
          </p:sp>
        </mc:Choice>
        <mc:Fallback xmlns="">
          <p:sp>
            <p:nvSpPr>
              <p:cNvPr id="29" name="Rectangle 28">
                <a:extLst>
                  <a:ext uri="{FF2B5EF4-FFF2-40B4-BE49-F238E27FC236}">
                    <a16:creationId xmlns="" xmlns:a16="http://schemas.microsoft.com/office/drawing/2014/main" id="{0669574C-C6CC-4E8D-9BE5-EBD4FCEC8F79}"/>
                  </a:ext>
                </a:extLst>
              </p:cNvPr>
              <p:cNvSpPr>
                <a:spLocks noRot="1" noChangeAspect="1" noMove="1" noResize="1" noEditPoints="1" noAdjustHandles="1" noChangeArrowheads="1" noChangeShapeType="1" noTextEdit="1"/>
              </p:cNvSpPr>
              <p:nvPr/>
            </p:nvSpPr>
            <p:spPr>
              <a:xfrm>
                <a:off x="9019441" y="3004305"/>
                <a:ext cx="585417" cy="461665"/>
              </a:xfrm>
              <a:prstGeom prst="rect">
                <a:avLst/>
              </a:prstGeom>
              <a:blipFill rotWithShape="1">
                <a:blip r:embed="rId16"/>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95FE90BE-4675-4B9B-995A-561B29A050EA}"/>
                  </a:ext>
                </a:extLst>
              </p:cNvPr>
              <p:cNvSpPr/>
              <p:nvPr/>
            </p:nvSpPr>
            <p:spPr>
              <a:xfrm>
                <a:off x="9763744" y="3015422"/>
                <a:ext cx="733556"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30" name="Rectangle 29">
                <a:extLst>
                  <a:ext uri="{FF2B5EF4-FFF2-40B4-BE49-F238E27FC236}">
                    <a16:creationId xmlns:a16="http://schemas.microsoft.com/office/drawing/2014/main" xmlns="" id="{95FE90BE-4675-4B9B-995A-561B29A050EA}"/>
                  </a:ext>
                </a:extLst>
              </p:cNvPr>
              <p:cNvSpPr>
                <a:spLocks noRot="1" noChangeAspect="1" noMove="1" noResize="1" noEditPoints="1" noAdjustHandles="1" noChangeArrowheads="1" noChangeShapeType="1" noTextEdit="1"/>
              </p:cNvSpPr>
              <p:nvPr/>
            </p:nvSpPr>
            <p:spPr>
              <a:xfrm>
                <a:off x="9763744" y="3015422"/>
                <a:ext cx="733556" cy="461665"/>
              </a:xfrm>
              <a:prstGeom prst="rect">
                <a:avLst/>
              </a:prstGeom>
              <a:blipFill rotWithShape="1">
                <a:blip r:embed="rId17"/>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8FE632D9-06F1-437B-8C93-F03FB3B0DFF7}"/>
                  </a:ext>
                </a:extLst>
              </p:cNvPr>
              <p:cNvSpPr/>
              <p:nvPr/>
            </p:nvSpPr>
            <p:spPr>
              <a:xfrm>
                <a:off x="10403525" y="3015416"/>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31" name="Rectangle 30">
                <a:extLst>
                  <a:ext uri="{FF2B5EF4-FFF2-40B4-BE49-F238E27FC236}">
                    <a16:creationId xmlns:a16="http://schemas.microsoft.com/office/drawing/2014/main" xmlns="" id="{8FE632D9-06F1-437B-8C93-F03FB3B0DFF7}"/>
                  </a:ext>
                </a:extLst>
              </p:cNvPr>
              <p:cNvSpPr>
                <a:spLocks noRot="1" noChangeAspect="1" noMove="1" noResize="1" noEditPoints="1" noAdjustHandles="1" noChangeArrowheads="1" noChangeShapeType="1" noTextEdit="1"/>
              </p:cNvSpPr>
              <p:nvPr/>
            </p:nvSpPr>
            <p:spPr>
              <a:xfrm>
                <a:off x="10403525" y="3015416"/>
                <a:ext cx="585417" cy="461665"/>
              </a:xfrm>
              <a:prstGeom prst="rect">
                <a:avLst/>
              </a:prstGeom>
              <a:blipFill rotWithShape="1">
                <a:blip r:embed="rId18"/>
                <a:stretch>
                  <a:fillRect t="-9333" r="-1458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C150DE63-9AB9-4FA9-9539-38273C757757}"/>
                  </a:ext>
                </a:extLst>
              </p:cNvPr>
              <p:cNvSpPr/>
              <p:nvPr/>
            </p:nvSpPr>
            <p:spPr>
              <a:xfrm>
                <a:off x="7702851" y="371275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p>
            </p:txBody>
          </p:sp>
        </mc:Choice>
        <mc:Fallback xmlns="">
          <p:sp>
            <p:nvSpPr>
              <p:cNvPr id="32" name="Rectangle 31">
                <a:extLst>
                  <a:ext uri="{FF2B5EF4-FFF2-40B4-BE49-F238E27FC236}">
                    <a16:creationId xmlns:a16="http://schemas.microsoft.com/office/drawing/2014/main" xmlns="" id="{C150DE63-9AB9-4FA9-9539-38273C757757}"/>
                  </a:ext>
                </a:extLst>
              </p:cNvPr>
              <p:cNvSpPr>
                <a:spLocks noRot="1" noChangeAspect="1" noMove="1" noResize="1" noEditPoints="1" noAdjustHandles="1" noChangeArrowheads="1" noChangeShapeType="1" noTextEdit="1"/>
              </p:cNvSpPr>
              <p:nvPr/>
            </p:nvSpPr>
            <p:spPr>
              <a:xfrm>
                <a:off x="7702851" y="3712751"/>
                <a:ext cx="585417" cy="461665"/>
              </a:xfrm>
              <a:prstGeom prst="rect">
                <a:avLst/>
              </a:prstGeom>
              <a:blipFill rotWithShape="1">
                <a:blip r:embed="rId19"/>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7F3466CC-C373-46E8-9734-858BCB389755}"/>
                  </a:ext>
                </a:extLst>
              </p:cNvPr>
              <p:cNvSpPr/>
              <p:nvPr/>
            </p:nvSpPr>
            <p:spPr>
              <a:xfrm>
                <a:off x="7726331" y="4373927"/>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33" name="Rectangle 32">
                <a:extLst>
                  <a:ext uri="{FF2B5EF4-FFF2-40B4-BE49-F238E27FC236}">
                    <a16:creationId xmlns:a16="http://schemas.microsoft.com/office/drawing/2014/main" xmlns="" id="{7F3466CC-C373-46E8-9734-858BCB389755}"/>
                  </a:ext>
                </a:extLst>
              </p:cNvPr>
              <p:cNvSpPr>
                <a:spLocks noRot="1" noChangeAspect="1" noMove="1" noResize="1" noEditPoints="1" noAdjustHandles="1" noChangeArrowheads="1" noChangeShapeType="1" noTextEdit="1"/>
              </p:cNvSpPr>
              <p:nvPr/>
            </p:nvSpPr>
            <p:spPr>
              <a:xfrm>
                <a:off x="7726331" y="4373927"/>
                <a:ext cx="585417" cy="461665"/>
              </a:xfrm>
              <a:prstGeom prst="rect">
                <a:avLst/>
              </a:prstGeom>
              <a:blipFill rotWithShape="1">
                <a:blip r:embed="rId20"/>
                <a:stretch>
                  <a:fillRect t="-9333" r="-15625"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13E69612-7B3D-4994-A80F-77FDC40AD977}"/>
                  </a:ext>
                </a:extLst>
              </p:cNvPr>
              <p:cNvSpPr/>
              <p:nvPr/>
            </p:nvSpPr>
            <p:spPr>
              <a:xfrm>
                <a:off x="7701780" y="503311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34" name="Rectangle 33">
                <a:extLst>
                  <a:ext uri="{FF2B5EF4-FFF2-40B4-BE49-F238E27FC236}">
                    <a16:creationId xmlns:a16="http://schemas.microsoft.com/office/drawing/2014/main" xmlns="" id="{13E69612-7B3D-4994-A80F-77FDC40AD977}"/>
                  </a:ext>
                </a:extLst>
              </p:cNvPr>
              <p:cNvSpPr>
                <a:spLocks noRot="1" noChangeAspect="1" noMove="1" noResize="1" noEditPoints="1" noAdjustHandles="1" noChangeArrowheads="1" noChangeShapeType="1" noTextEdit="1"/>
              </p:cNvSpPr>
              <p:nvPr/>
            </p:nvSpPr>
            <p:spPr>
              <a:xfrm>
                <a:off x="7701780" y="5033111"/>
                <a:ext cx="585417" cy="461665"/>
              </a:xfrm>
              <a:prstGeom prst="rect">
                <a:avLst/>
              </a:prstGeom>
              <a:blipFill rotWithShape="1">
                <a:blip r:embed="rId21"/>
                <a:stretch>
                  <a:fillRect t="-9333" r="-15625"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DDC8464D-693B-47B8-B6F7-5ED272074FD0}"/>
                  </a:ext>
                </a:extLst>
              </p:cNvPr>
              <p:cNvSpPr/>
              <p:nvPr/>
            </p:nvSpPr>
            <p:spPr>
              <a:xfrm>
                <a:off x="8396102" y="367882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p>
            </p:txBody>
          </p:sp>
        </mc:Choice>
        <mc:Fallback xmlns="">
          <p:sp>
            <p:nvSpPr>
              <p:cNvPr id="35" name="Rectangle 34">
                <a:extLst>
                  <a:ext uri="{FF2B5EF4-FFF2-40B4-BE49-F238E27FC236}">
                    <a16:creationId xmlns:a16="http://schemas.microsoft.com/office/drawing/2014/main" xmlns="" id="{DDC8464D-693B-47B8-B6F7-5ED272074FD0}"/>
                  </a:ext>
                </a:extLst>
              </p:cNvPr>
              <p:cNvSpPr>
                <a:spLocks noRot="1" noChangeAspect="1" noMove="1" noResize="1" noEditPoints="1" noAdjustHandles="1" noChangeArrowheads="1" noChangeShapeType="1" noTextEdit="1"/>
              </p:cNvSpPr>
              <p:nvPr/>
            </p:nvSpPr>
            <p:spPr>
              <a:xfrm>
                <a:off x="8396102" y="3678821"/>
                <a:ext cx="585417" cy="461665"/>
              </a:xfrm>
              <a:prstGeom prst="rect">
                <a:avLst/>
              </a:prstGeom>
              <a:blipFill rotWithShape="1">
                <a:blip r:embed="rId22"/>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8FAA5319-E29E-499B-A4DD-6B31CD88F29E}"/>
                  </a:ext>
                </a:extLst>
              </p:cNvPr>
              <p:cNvSpPr/>
              <p:nvPr/>
            </p:nvSpPr>
            <p:spPr>
              <a:xfrm>
                <a:off x="8408551" y="4373926"/>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36" name="Rectangle 35">
                <a:extLst>
                  <a:ext uri="{FF2B5EF4-FFF2-40B4-BE49-F238E27FC236}">
                    <a16:creationId xmlns:a16="http://schemas.microsoft.com/office/drawing/2014/main" xmlns="" id="{8FAA5319-E29E-499B-A4DD-6B31CD88F29E}"/>
                  </a:ext>
                </a:extLst>
              </p:cNvPr>
              <p:cNvSpPr>
                <a:spLocks noRot="1" noChangeAspect="1" noMove="1" noResize="1" noEditPoints="1" noAdjustHandles="1" noChangeArrowheads="1" noChangeShapeType="1" noTextEdit="1"/>
              </p:cNvSpPr>
              <p:nvPr/>
            </p:nvSpPr>
            <p:spPr>
              <a:xfrm>
                <a:off x="8408551" y="4373926"/>
                <a:ext cx="585417" cy="461665"/>
              </a:xfrm>
              <a:prstGeom prst="rect">
                <a:avLst/>
              </a:prstGeom>
              <a:blipFill rotWithShape="1">
                <a:blip r:embed="rId23"/>
                <a:stretch>
                  <a:fillRect t="-9333" r="-15625"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349E775F-9E39-4AC4-ABC3-72BE0B45BC88}"/>
                  </a:ext>
                </a:extLst>
              </p:cNvPr>
              <p:cNvSpPr/>
              <p:nvPr/>
            </p:nvSpPr>
            <p:spPr>
              <a:xfrm>
                <a:off x="9074444" y="4352082"/>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37" name="Rectangle 36">
                <a:extLst>
                  <a:ext uri="{FF2B5EF4-FFF2-40B4-BE49-F238E27FC236}">
                    <a16:creationId xmlns:a16="http://schemas.microsoft.com/office/drawing/2014/main" xmlns="" id="{349E775F-9E39-4AC4-ABC3-72BE0B45BC88}"/>
                  </a:ext>
                </a:extLst>
              </p:cNvPr>
              <p:cNvSpPr>
                <a:spLocks noRot="1" noChangeAspect="1" noMove="1" noResize="1" noEditPoints="1" noAdjustHandles="1" noChangeArrowheads="1" noChangeShapeType="1" noTextEdit="1"/>
              </p:cNvSpPr>
              <p:nvPr/>
            </p:nvSpPr>
            <p:spPr>
              <a:xfrm>
                <a:off x="9074444" y="4352082"/>
                <a:ext cx="585417" cy="461665"/>
              </a:xfrm>
              <a:prstGeom prst="rect">
                <a:avLst/>
              </a:prstGeom>
              <a:blipFill rotWithShape="1">
                <a:blip r:embed="rId24"/>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D146146A-27E6-4A6B-9FDE-0E5904606CD6}"/>
                  </a:ext>
                </a:extLst>
              </p:cNvPr>
              <p:cNvSpPr/>
              <p:nvPr/>
            </p:nvSpPr>
            <p:spPr>
              <a:xfrm>
                <a:off x="9731820" y="4348550"/>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38" name="Rectangle 37">
                <a:extLst>
                  <a:ext uri="{FF2B5EF4-FFF2-40B4-BE49-F238E27FC236}">
                    <a16:creationId xmlns:a16="http://schemas.microsoft.com/office/drawing/2014/main" xmlns="" id="{D146146A-27E6-4A6B-9FDE-0E5904606CD6}"/>
                  </a:ext>
                </a:extLst>
              </p:cNvPr>
              <p:cNvSpPr>
                <a:spLocks noRot="1" noChangeAspect="1" noMove="1" noResize="1" noEditPoints="1" noAdjustHandles="1" noChangeArrowheads="1" noChangeShapeType="1" noTextEdit="1"/>
              </p:cNvSpPr>
              <p:nvPr/>
            </p:nvSpPr>
            <p:spPr>
              <a:xfrm>
                <a:off x="9731820" y="4348550"/>
                <a:ext cx="585417" cy="461665"/>
              </a:xfrm>
              <a:prstGeom prst="rect">
                <a:avLst/>
              </a:prstGeom>
              <a:blipFill rotWithShape="1">
                <a:blip r:embed="rId25"/>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Rectangle 38">
                <a:extLst>
                  <a:ext uri="{FF2B5EF4-FFF2-40B4-BE49-F238E27FC236}">
                    <a16:creationId xmlns:a16="http://schemas.microsoft.com/office/drawing/2014/main" id="{F3B73C24-6225-4C09-97C5-B72F93FA6E5C}"/>
                  </a:ext>
                </a:extLst>
              </p:cNvPr>
              <p:cNvSpPr/>
              <p:nvPr/>
            </p:nvSpPr>
            <p:spPr>
              <a:xfrm>
                <a:off x="3479475" y="302035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7</a:t>
                </a:r>
              </a:p>
            </p:txBody>
          </p:sp>
        </mc:Choice>
        <mc:Fallback xmlns="">
          <p:sp>
            <p:nvSpPr>
              <p:cNvPr id="39" name="Rectangle 38">
                <a:extLst>
                  <a:ext uri="{FF2B5EF4-FFF2-40B4-BE49-F238E27FC236}">
                    <a16:creationId xmlns:a16="http://schemas.microsoft.com/office/drawing/2014/main" xmlns="" id="{F3B73C24-6225-4C09-97C5-B72F93FA6E5C}"/>
                  </a:ext>
                </a:extLst>
              </p:cNvPr>
              <p:cNvSpPr>
                <a:spLocks noRot="1" noChangeAspect="1" noMove="1" noResize="1" noEditPoints="1" noAdjustHandles="1" noChangeArrowheads="1" noChangeShapeType="1" noTextEdit="1"/>
              </p:cNvSpPr>
              <p:nvPr/>
            </p:nvSpPr>
            <p:spPr>
              <a:xfrm>
                <a:off x="3479475" y="3020355"/>
                <a:ext cx="585417" cy="461665"/>
              </a:xfrm>
              <a:prstGeom prst="rect">
                <a:avLst/>
              </a:prstGeom>
              <a:blipFill rotWithShape="1">
                <a:blip r:embed="rId26"/>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272C1845-4CFF-4C62-8942-4FF9C036B74D}"/>
                  </a:ext>
                </a:extLst>
              </p:cNvPr>
              <p:cNvSpPr/>
              <p:nvPr/>
            </p:nvSpPr>
            <p:spPr>
              <a:xfrm>
                <a:off x="9716034" y="3670814"/>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40" name="Rectangle 39">
                <a:extLst>
                  <a:ext uri="{FF2B5EF4-FFF2-40B4-BE49-F238E27FC236}">
                    <a16:creationId xmlns:a16="http://schemas.microsoft.com/office/drawing/2014/main" xmlns="" id="{272C1845-4CFF-4C62-8942-4FF9C036B74D}"/>
                  </a:ext>
                </a:extLst>
              </p:cNvPr>
              <p:cNvSpPr>
                <a:spLocks noRot="1" noChangeAspect="1" noMove="1" noResize="1" noEditPoints="1" noAdjustHandles="1" noChangeArrowheads="1" noChangeShapeType="1" noTextEdit="1"/>
              </p:cNvSpPr>
              <p:nvPr/>
            </p:nvSpPr>
            <p:spPr>
              <a:xfrm>
                <a:off x="9716034" y="3670814"/>
                <a:ext cx="585417" cy="461665"/>
              </a:xfrm>
              <a:prstGeom prst="rect">
                <a:avLst/>
              </a:prstGeom>
              <a:blipFill rotWithShape="1">
                <a:blip r:embed="rId27"/>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66F71215-D83B-4D05-95BF-10F3BB610F1A}"/>
                  </a:ext>
                </a:extLst>
              </p:cNvPr>
              <p:cNvSpPr/>
              <p:nvPr/>
            </p:nvSpPr>
            <p:spPr>
              <a:xfrm>
                <a:off x="10409285" y="3681349"/>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41" name="Rectangle 40">
                <a:extLst>
                  <a:ext uri="{FF2B5EF4-FFF2-40B4-BE49-F238E27FC236}">
                    <a16:creationId xmlns:a16="http://schemas.microsoft.com/office/drawing/2014/main" xmlns="" id="{66F71215-D83B-4D05-95BF-10F3BB610F1A}"/>
                  </a:ext>
                </a:extLst>
              </p:cNvPr>
              <p:cNvSpPr>
                <a:spLocks noRot="1" noChangeAspect="1" noMove="1" noResize="1" noEditPoints="1" noAdjustHandles="1" noChangeArrowheads="1" noChangeShapeType="1" noTextEdit="1"/>
              </p:cNvSpPr>
              <p:nvPr/>
            </p:nvSpPr>
            <p:spPr>
              <a:xfrm>
                <a:off x="10409285" y="3681349"/>
                <a:ext cx="585417" cy="461665"/>
              </a:xfrm>
              <a:prstGeom prst="rect">
                <a:avLst/>
              </a:prstGeom>
              <a:blipFill rotWithShape="1">
                <a:blip r:embed="rId28"/>
                <a:stretch>
                  <a:fillRect t="-9211" r="-14583" b="-30263"/>
                </a:stretch>
              </a:blipFill>
            </p:spPr>
            <p:txBody>
              <a:bodyPr/>
              <a:lstStyle/>
              <a:p>
                <a:r>
                  <a:rPr lang="en-GB">
                    <a:noFill/>
                  </a:rPr>
                  <a:t> </a:t>
                </a:r>
              </a:p>
            </p:txBody>
          </p:sp>
        </mc:Fallback>
      </mc:AlternateContent>
      <p:sp>
        <p:nvSpPr>
          <p:cNvPr id="42" name="Rectangle 41">
            <a:extLst>
              <a:ext uri="{FF2B5EF4-FFF2-40B4-BE49-F238E27FC236}">
                <a16:creationId xmlns:a16="http://schemas.microsoft.com/office/drawing/2014/main" id="{8DDDFDF0-8B1F-4907-AC84-4DDD590CA92F}"/>
              </a:ext>
            </a:extLst>
          </p:cNvPr>
          <p:cNvSpPr/>
          <p:nvPr/>
        </p:nvSpPr>
        <p:spPr>
          <a:xfrm>
            <a:off x="11158520" y="3704625"/>
            <a:ext cx="356188" cy="461665"/>
          </a:xfrm>
          <a:prstGeom prst="rect">
            <a:avLst/>
          </a:prstGeom>
        </p:spPr>
        <p:txBody>
          <a:bodyPr wrap="none">
            <a:spAutoFit/>
          </a:bodyPr>
          <a:lstStyle/>
          <a:p>
            <a:r>
              <a:rPr lang="en-GB" sz="2400" dirty="0">
                <a:solidFill>
                  <a:srgbClr val="FF0000"/>
                </a:solidFill>
              </a:rPr>
              <a:t>0</a:t>
            </a:r>
          </a:p>
        </p:txBody>
      </p:sp>
      <p:sp>
        <p:nvSpPr>
          <p:cNvPr id="43" name="Rectangle 42">
            <a:extLst>
              <a:ext uri="{FF2B5EF4-FFF2-40B4-BE49-F238E27FC236}">
                <a16:creationId xmlns:a16="http://schemas.microsoft.com/office/drawing/2014/main" id="{AEA2B1C8-4BA6-44F6-8A17-70E35362F398}"/>
              </a:ext>
            </a:extLst>
          </p:cNvPr>
          <p:cNvSpPr/>
          <p:nvPr/>
        </p:nvSpPr>
        <p:spPr>
          <a:xfrm>
            <a:off x="11197109" y="4383101"/>
            <a:ext cx="356188" cy="461665"/>
          </a:xfrm>
          <a:prstGeom prst="rect">
            <a:avLst/>
          </a:prstGeom>
        </p:spPr>
        <p:txBody>
          <a:bodyPr wrap="none">
            <a:spAutoFit/>
          </a:bodyPr>
          <a:lstStyle/>
          <a:p>
            <a:r>
              <a:rPr lang="en-GB" sz="2400" dirty="0">
                <a:solidFill>
                  <a:srgbClr val="FF0000"/>
                </a:solidFill>
              </a:rPr>
              <a:t>1</a:t>
            </a:r>
          </a:p>
        </p:txBody>
      </p:sp>
      <p:sp>
        <p:nvSpPr>
          <p:cNvPr id="44" name="Rectangle 43">
            <a:extLst>
              <a:ext uri="{FF2B5EF4-FFF2-40B4-BE49-F238E27FC236}">
                <a16:creationId xmlns:a16="http://schemas.microsoft.com/office/drawing/2014/main" id="{2B9F0B67-C9F1-4795-BB48-EB12ABC67FFD}"/>
              </a:ext>
            </a:extLst>
          </p:cNvPr>
          <p:cNvSpPr/>
          <p:nvPr/>
        </p:nvSpPr>
        <p:spPr>
          <a:xfrm>
            <a:off x="10497300" y="5036735"/>
            <a:ext cx="356188" cy="461665"/>
          </a:xfrm>
          <a:prstGeom prst="rect">
            <a:avLst/>
          </a:prstGeom>
        </p:spPr>
        <p:txBody>
          <a:bodyPr wrap="none">
            <a:spAutoFit/>
          </a:bodyPr>
          <a:lstStyle/>
          <a:p>
            <a:r>
              <a:rPr lang="en-GB" sz="2400" dirty="0">
                <a:solidFill>
                  <a:srgbClr val="FF0000"/>
                </a:solidFill>
              </a:rPr>
              <a:t>1</a:t>
            </a:r>
          </a:p>
        </p:txBody>
      </p:sp>
      <p:sp>
        <p:nvSpPr>
          <p:cNvPr id="45" name="Rectangle 44">
            <a:extLst>
              <a:ext uri="{FF2B5EF4-FFF2-40B4-BE49-F238E27FC236}">
                <a16:creationId xmlns:a16="http://schemas.microsoft.com/office/drawing/2014/main" id="{246C7DEC-9DEF-4BE0-B331-C5AA74C4DA0B}"/>
              </a:ext>
            </a:extLst>
          </p:cNvPr>
          <p:cNvSpPr/>
          <p:nvPr/>
        </p:nvSpPr>
        <p:spPr>
          <a:xfrm>
            <a:off x="11192401" y="4988184"/>
            <a:ext cx="356188" cy="461665"/>
          </a:xfrm>
          <a:prstGeom prst="rect">
            <a:avLst/>
          </a:prstGeom>
        </p:spPr>
        <p:txBody>
          <a:bodyPr wrap="none">
            <a:spAutoFit/>
          </a:bodyPr>
          <a:lstStyle/>
          <a:p>
            <a:r>
              <a:rPr lang="en-GB" sz="2400" dirty="0">
                <a:solidFill>
                  <a:srgbClr val="FF0000"/>
                </a:solidFill>
              </a:rPr>
              <a:t>2</a:t>
            </a:r>
          </a:p>
        </p:txBody>
      </p:sp>
    </p:spTree>
    <p:extLst>
      <p:ext uri="{BB962C8B-B14F-4D97-AF65-F5344CB8AC3E}">
        <p14:creationId xmlns:p14="http://schemas.microsoft.com/office/powerpoint/2010/main" val="28740705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0"/>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1"/>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3"/>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4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2855640" y="0"/>
            <a:ext cx="7994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Adding and Subtracting</a:t>
            </a:r>
          </a:p>
        </p:txBody>
      </p:sp>
      <p:sp>
        <p:nvSpPr>
          <p:cNvPr id="2" name="Rectangle 1">
            <a:extLst>
              <a:ext uri="{FF2B5EF4-FFF2-40B4-BE49-F238E27FC236}">
                <a16:creationId xmlns:a16="http://schemas.microsoft.com/office/drawing/2014/main" id="{55AD6100-61D5-4F9F-89C4-301569510580}"/>
              </a:ext>
            </a:extLst>
          </p:cNvPr>
          <p:cNvSpPr/>
          <p:nvPr/>
        </p:nvSpPr>
        <p:spPr>
          <a:xfrm>
            <a:off x="2495600" y="836712"/>
            <a:ext cx="8928992" cy="461665"/>
          </a:xfrm>
          <a:prstGeom prst="rect">
            <a:avLst/>
          </a:prstGeom>
        </p:spPr>
        <p:txBody>
          <a:bodyPr wrap="square">
            <a:spAutoFit/>
          </a:bodyPr>
          <a:lstStyle/>
          <a:p>
            <a:r>
              <a:rPr lang="en-GB" sz="2400" dirty="0"/>
              <a:t>6. Copy these equations and fill in the missing numbers:</a:t>
            </a:r>
          </a:p>
        </p:txBody>
      </p:sp>
      <p:sp>
        <p:nvSpPr>
          <p:cNvPr id="3" name="Rectangle 2">
            <a:extLst>
              <a:ext uri="{FF2B5EF4-FFF2-40B4-BE49-F238E27FC236}">
                <a16:creationId xmlns:a16="http://schemas.microsoft.com/office/drawing/2014/main" id="{E79A386E-2E75-4A83-9A63-72120790FADD}"/>
              </a:ext>
            </a:extLst>
          </p:cNvPr>
          <p:cNvSpPr/>
          <p:nvPr/>
        </p:nvSpPr>
        <p:spPr>
          <a:xfrm>
            <a:off x="2495600" y="2847102"/>
            <a:ext cx="7776864" cy="3354765"/>
          </a:xfrm>
          <a:prstGeom prst="rect">
            <a:avLst/>
          </a:prstGeom>
        </p:spPr>
        <p:txBody>
          <a:bodyPr wrap="square">
            <a:spAutoFit/>
          </a:bodyPr>
          <a:lstStyle/>
          <a:p>
            <a:r>
              <a:rPr lang="en-GB" sz="2400" dirty="0"/>
              <a:t>7.	Write down the next 5 terms in each sequence:</a:t>
            </a:r>
          </a:p>
          <a:p>
            <a:pPr>
              <a:spcAft>
                <a:spcPts val="400"/>
              </a:spcAft>
            </a:pPr>
            <a:r>
              <a:rPr lang="en-GB" sz="2400" dirty="0"/>
              <a:t>	(a)	10,   8,   6,   4,   . . .</a:t>
            </a:r>
          </a:p>
          <a:p>
            <a:pPr>
              <a:spcAft>
                <a:spcPts val="400"/>
              </a:spcAft>
            </a:pPr>
            <a:r>
              <a:rPr lang="en-GB" sz="2400" dirty="0"/>
              <a:t>	(b)	−10,   −7,   −4,   −1,   . . .</a:t>
            </a:r>
          </a:p>
          <a:p>
            <a:pPr>
              <a:spcAft>
                <a:spcPts val="400"/>
              </a:spcAft>
            </a:pPr>
            <a:r>
              <a:rPr lang="en-GB" sz="2400" dirty="0"/>
              <a:t>	(c)	19,   14,   9,   4,   . . .</a:t>
            </a:r>
          </a:p>
          <a:p>
            <a:pPr>
              <a:spcAft>
                <a:spcPts val="400"/>
              </a:spcAft>
            </a:pPr>
            <a:r>
              <a:rPr lang="en-GB" sz="2400" dirty="0"/>
              <a:t>	(d)	−1,   −3,   −5,   −7,   . . .</a:t>
            </a:r>
          </a:p>
          <a:p>
            <a:pPr>
              <a:spcAft>
                <a:spcPts val="400"/>
              </a:spcAft>
            </a:pPr>
            <a:r>
              <a:rPr lang="en-GB" sz="2400" dirty="0"/>
              <a:t>	(e)	−20,   −16,   −12,   −8, . . .</a:t>
            </a:r>
          </a:p>
          <a:p>
            <a:pPr>
              <a:spcAft>
                <a:spcPts val="400"/>
              </a:spcAft>
            </a:pPr>
            <a:r>
              <a:rPr lang="en-GB" sz="2400" dirty="0"/>
              <a:t>	(f)	−5,   −10,   −15,  −20   . . .</a:t>
            </a:r>
          </a:p>
          <a:p>
            <a:r>
              <a:rPr lang="en-GB" sz="2400" dirty="0"/>
              <a:t>	(g)	18,   15,   12,   9,   . . .</a:t>
            </a:r>
          </a:p>
        </p:txBody>
      </p:sp>
      <p:sp>
        <p:nvSpPr>
          <p:cNvPr id="4" name="Rectangle 3">
            <a:extLst>
              <a:ext uri="{FF2B5EF4-FFF2-40B4-BE49-F238E27FC236}">
                <a16:creationId xmlns:a16="http://schemas.microsoft.com/office/drawing/2014/main" id="{0DFC11B5-6A5C-4737-8448-B18870839692}"/>
              </a:ext>
            </a:extLst>
          </p:cNvPr>
          <p:cNvSpPr/>
          <p:nvPr/>
        </p:nvSpPr>
        <p:spPr>
          <a:xfrm>
            <a:off x="2822307" y="1380242"/>
            <a:ext cx="2113079" cy="461665"/>
          </a:xfrm>
          <a:prstGeom prst="rect">
            <a:avLst/>
          </a:prstGeom>
        </p:spPr>
        <p:txBody>
          <a:bodyPr wrap="none">
            <a:spAutoFit/>
          </a:bodyPr>
          <a:lstStyle/>
          <a:p>
            <a:r>
              <a:rPr lang="en-GB" sz="2400" dirty="0"/>
              <a:t>(a) 4 +.....  = 1</a:t>
            </a:r>
          </a:p>
        </p:txBody>
      </p:sp>
      <p:sp>
        <p:nvSpPr>
          <p:cNvPr id="6" name="Rectangle 5">
            <a:extLst>
              <a:ext uri="{FF2B5EF4-FFF2-40B4-BE49-F238E27FC236}">
                <a16:creationId xmlns:a16="http://schemas.microsoft.com/office/drawing/2014/main" id="{39F22A46-FE0A-41E1-83E4-2521133228BA}"/>
              </a:ext>
            </a:extLst>
          </p:cNvPr>
          <p:cNvSpPr/>
          <p:nvPr/>
        </p:nvSpPr>
        <p:spPr>
          <a:xfrm>
            <a:off x="5472354" y="1389447"/>
            <a:ext cx="2292615" cy="461665"/>
          </a:xfrm>
          <a:prstGeom prst="rect">
            <a:avLst/>
          </a:prstGeom>
        </p:spPr>
        <p:txBody>
          <a:bodyPr wrap="none">
            <a:spAutoFit/>
          </a:bodyPr>
          <a:lstStyle/>
          <a:p>
            <a:r>
              <a:rPr lang="en-GB" sz="2400" dirty="0"/>
              <a:t>(b) 3 − .....= −6</a:t>
            </a:r>
          </a:p>
        </p:txBody>
      </p:sp>
      <p:sp>
        <p:nvSpPr>
          <p:cNvPr id="7" name="Rectangle 6">
            <a:extLst>
              <a:ext uri="{FF2B5EF4-FFF2-40B4-BE49-F238E27FC236}">
                <a16:creationId xmlns:a16="http://schemas.microsoft.com/office/drawing/2014/main" id="{BF08531C-5E63-47A1-AEAC-A49EF07C1822}"/>
              </a:ext>
            </a:extLst>
          </p:cNvPr>
          <p:cNvSpPr/>
          <p:nvPr/>
        </p:nvSpPr>
        <p:spPr>
          <a:xfrm>
            <a:off x="8204412" y="1380241"/>
            <a:ext cx="2369559" cy="461665"/>
          </a:xfrm>
          <a:prstGeom prst="rect">
            <a:avLst/>
          </a:prstGeom>
        </p:spPr>
        <p:txBody>
          <a:bodyPr wrap="none">
            <a:spAutoFit/>
          </a:bodyPr>
          <a:lstStyle/>
          <a:p>
            <a:r>
              <a:rPr lang="en-GB" sz="2400" dirty="0"/>
              <a:t>(c) −6 +..... = −7</a:t>
            </a:r>
          </a:p>
        </p:txBody>
      </p:sp>
      <p:sp>
        <p:nvSpPr>
          <p:cNvPr id="8" name="Rectangle 7">
            <a:extLst>
              <a:ext uri="{FF2B5EF4-FFF2-40B4-BE49-F238E27FC236}">
                <a16:creationId xmlns:a16="http://schemas.microsoft.com/office/drawing/2014/main" id="{8721F879-0171-4434-BE7A-42A609DBD5EA}"/>
              </a:ext>
            </a:extLst>
          </p:cNvPr>
          <p:cNvSpPr/>
          <p:nvPr/>
        </p:nvSpPr>
        <p:spPr>
          <a:xfrm>
            <a:off x="2822307" y="1970590"/>
            <a:ext cx="2113079" cy="461665"/>
          </a:xfrm>
          <a:prstGeom prst="rect">
            <a:avLst/>
          </a:prstGeom>
        </p:spPr>
        <p:txBody>
          <a:bodyPr wrap="none">
            <a:spAutoFit/>
          </a:bodyPr>
          <a:lstStyle/>
          <a:p>
            <a:r>
              <a:rPr lang="en-GB" sz="2400" dirty="0"/>
              <a:t>(d) ..... + 7 = 2</a:t>
            </a:r>
          </a:p>
        </p:txBody>
      </p:sp>
      <p:sp>
        <p:nvSpPr>
          <p:cNvPr id="9" name="Rectangle 8">
            <a:extLst>
              <a:ext uri="{FF2B5EF4-FFF2-40B4-BE49-F238E27FC236}">
                <a16:creationId xmlns:a16="http://schemas.microsoft.com/office/drawing/2014/main" id="{A1994F4E-E3AC-430B-BAF7-F255B2A326E3}"/>
              </a:ext>
            </a:extLst>
          </p:cNvPr>
          <p:cNvSpPr/>
          <p:nvPr/>
        </p:nvSpPr>
        <p:spPr>
          <a:xfrm>
            <a:off x="5472354" y="1958405"/>
            <a:ext cx="2292615" cy="461665"/>
          </a:xfrm>
          <a:prstGeom prst="rect">
            <a:avLst/>
          </a:prstGeom>
        </p:spPr>
        <p:txBody>
          <a:bodyPr wrap="none">
            <a:spAutoFit/>
          </a:bodyPr>
          <a:lstStyle/>
          <a:p>
            <a:r>
              <a:rPr lang="en-GB" sz="2400" dirty="0"/>
              <a:t>(e) ..... −7 = −8</a:t>
            </a:r>
          </a:p>
        </p:txBody>
      </p:sp>
      <p:sp>
        <p:nvSpPr>
          <p:cNvPr id="10" name="Rectangle 9">
            <a:extLst>
              <a:ext uri="{FF2B5EF4-FFF2-40B4-BE49-F238E27FC236}">
                <a16:creationId xmlns:a16="http://schemas.microsoft.com/office/drawing/2014/main" id="{3665C2D5-8E27-4279-99AB-BF6EC5C880F9}"/>
              </a:ext>
            </a:extLst>
          </p:cNvPr>
          <p:cNvSpPr/>
          <p:nvPr/>
        </p:nvSpPr>
        <p:spPr>
          <a:xfrm>
            <a:off x="8285177" y="1938405"/>
            <a:ext cx="2026517" cy="461665"/>
          </a:xfrm>
          <a:prstGeom prst="rect">
            <a:avLst/>
          </a:prstGeom>
        </p:spPr>
        <p:txBody>
          <a:bodyPr wrap="none">
            <a:spAutoFit/>
          </a:bodyPr>
          <a:lstStyle/>
          <a:p>
            <a:r>
              <a:rPr lang="en-GB" sz="2400" dirty="0"/>
              <a:t>(f) 4 −.....  = 7</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920DBC5-4A86-44A7-B500-48B34800221A}"/>
                  </a:ext>
                </a:extLst>
              </p:cNvPr>
              <p:cNvSpPr txBox="1"/>
              <p:nvPr/>
            </p:nvSpPr>
            <p:spPr>
              <a:xfrm>
                <a:off x="3763302" y="1319481"/>
                <a:ext cx="820530"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a:t>
                </a:r>
              </a:p>
            </p:txBody>
          </p:sp>
        </mc:Choice>
        <mc:Fallback xmlns="">
          <p:sp>
            <p:nvSpPr>
              <p:cNvPr id="11" name="TextBox 10">
                <a:extLst>
                  <a:ext uri="{FF2B5EF4-FFF2-40B4-BE49-F238E27FC236}">
                    <a16:creationId xmlns:a16="http://schemas.microsoft.com/office/drawing/2014/main" xmlns="" id="{F920DBC5-4A86-44A7-B500-48B34800221A}"/>
                  </a:ext>
                </a:extLst>
              </p:cNvPr>
              <p:cNvSpPr txBox="1">
                <a:spLocks noRot="1" noChangeAspect="1" noMove="1" noResize="1" noEditPoints="1" noAdjustHandles="1" noChangeArrowheads="1" noChangeShapeType="1" noTextEdit="1"/>
              </p:cNvSpPr>
              <p:nvPr/>
            </p:nvSpPr>
            <p:spPr>
              <a:xfrm>
                <a:off x="3763302" y="1319481"/>
                <a:ext cx="820530" cy="461665"/>
              </a:xfrm>
              <a:prstGeom prst="rect">
                <a:avLst/>
              </a:prstGeom>
              <a:blipFill rotWithShape="1">
                <a:blip r:embed="rId4"/>
                <a:stretch>
                  <a:fillRect t="-9211" r="-2222" b="-30263"/>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3D5458A6-5B1A-4FBD-876A-3FB22C51E135}"/>
              </a:ext>
            </a:extLst>
          </p:cNvPr>
          <p:cNvSpPr/>
          <p:nvPr/>
        </p:nvSpPr>
        <p:spPr>
          <a:xfrm>
            <a:off x="6374302" y="1346730"/>
            <a:ext cx="611065" cy="461665"/>
          </a:xfrm>
          <a:prstGeom prst="rect">
            <a:avLst/>
          </a:prstGeom>
        </p:spPr>
        <p:txBody>
          <a:bodyPr wrap="none">
            <a:spAutoFit/>
          </a:bodyPr>
          <a:lstStyle/>
          <a:p>
            <a:r>
              <a:rPr lang="en-GB" sz="2400" dirty="0">
                <a:solidFill>
                  <a:srgbClr val="FF0000"/>
                </a:solidFill>
              </a:rPr>
              <a:t>  9 </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D892FF7C-FC36-4E24-8B20-B776050204BE}"/>
                  </a:ext>
                </a:extLst>
              </p:cNvPr>
              <p:cNvSpPr/>
              <p:nvPr/>
            </p:nvSpPr>
            <p:spPr>
              <a:xfrm>
                <a:off x="9377585" y="1350258"/>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13" name="Rectangle 12">
                <a:extLst>
                  <a:ext uri="{FF2B5EF4-FFF2-40B4-BE49-F238E27FC236}">
                    <a16:creationId xmlns:a16="http://schemas.microsoft.com/office/drawing/2014/main" xmlns="" id="{D892FF7C-FC36-4E24-8B20-B776050204BE}"/>
                  </a:ext>
                </a:extLst>
              </p:cNvPr>
              <p:cNvSpPr>
                <a:spLocks noRot="1" noChangeAspect="1" noMove="1" noResize="1" noEditPoints="1" noAdjustHandles="1" noChangeArrowheads="1" noChangeShapeType="1" noTextEdit="1"/>
              </p:cNvSpPr>
              <p:nvPr/>
            </p:nvSpPr>
            <p:spPr>
              <a:xfrm>
                <a:off x="9377585" y="1350258"/>
                <a:ext cx="585417" cy="461665"/>
              </a:xfrm>
              <a:prstGeom prst="rect">
                <a:avLst/>
              </a:prstGeom>
              <a:blipFill rotWithShape="1">
                <a:blip r:embed="rId5"/>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7E87F94C-84B2-465F-8C77-FD13A1C49F9E}"/>
                  </a:ext>
                </a:extLst>
              </p:cNvPr>
              <p:cNvSpPr/>
              <p:nvPr/>
            </p:nvSpPr>
            <p:spPr>
              <a:xfrm>
                <a:off x="3250148" y="192202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14" name="Rectangle 13">
                <a:extLst>
                  <a:ext uri="{FF2B5EF4-FFF2-40B4-BE49-F238E27FC236}">
                    <a16:creationId xmlns:a16="http://schemas.microsoft.com/office/drawing/2014/main" xmlns="" id="{7E87F94C-84B2-465F-8C77-FD13A1C49F9E}"/>
                  </a:ext>
                </a:extLst>
              </p:cNvPr>
              <p:cNvSpPr>
                <a:spLocks noRot="1" noChangeAspect="1" noMove="1" noResize="1" noEditPoints="1" noAdjustHandles="1" noChangeArrowheads="1" noChangeShapeType="1" noTextEdit="1"/>
              </p:cNvSpPr>
              <p:nvPr/>
            </p:nvSpPr>
            <p:spPr>
              <a:xfrm>
                <a:off x="3250148" y="1922021"/>
                <a:ext cx="585417" cy="461665"/>
              </a:xfrm>
              <a:prstGeom prst="rect">
                <a:avLst/>
              </a:prstGeom>
              <a:blipFill rotWithShape="1">
                <a:blip r:embed="rId6"/>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8A4D498E-E4BF-45AC-BF53-FD9A3F868673}"/>
                  </a:ext>
                </a:extLst>
              </p:cNvPr>
              <p:cNvSpPr/>
              <p:nvPr/>
            </p:nvSpPr>
            <p:spPr>
              <a:xfrm>
                <a:off x="6009319" y="193344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15" name="Rectangle 14">
                <a:extLst>
                  <a:ext uri="{FF2B5EF4-FFF2-40B4-BE49-F238E27FC236}">
                    <a16:creationId xmlns:a16="http://schemas.microsoft.com/office/drawing/2014/main" xmlns="" id="{8A4D498E-E4BF-45AC-BF53-FD9A3F868673}"/>
                  </a:ext>
                </a:extLst>
              </p:cNvPr>
              <p:cNvSpPr>
                <a:spLocks noRot="1" noChangeAspect="1" noMove="1" noResize="1" noEditPoints="1" noAdjustHandles="1" noChangeArrowheads="1" noChangeShapeType="1" noTextEdit="1"/>
              </p:cNvSpPr>
              <p:nvPr/>
            </p:nvSpPr>
            <p:spPr>
              <a:xfrm>
                <a:off x="6009319" y="1933445"/>
                <a:ext cx="585417" cy="461665"/>
              </a:xfrm>
              <a:prstGeom prst="rect">
                <a:avLst/>
              </a:prstGeom>
              <a:blipFill rotWithShape="1">
                <a:blip r:embed="rId7"/>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DD59A5F8-594B-4F9A-B6A0-D4DB170E5E0D}"/>
                  </a:ext>
                </a:extLst>
              </p:cNvPr>
              <p:cNvSpPr/>
              <p:nvPr/>
            </p:nvSpPr>
            <p:spPr>
              <a:xfrm>
                <a:off x="9192344" y="1877200"/>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16" name="Rectangle 15">
                <a:extLst>
                  <a:ext uri="{FF2B5EF4-FFF2-40B4-BE49-F238E27FC236}">
                    <a16:creationId xmlns="" xmlns:a16="http://schemas.microsoft.com/office/drawing/2014/main" xmlns:a14="http://schemas.microsoft.com/office/drawing/2010/main" id="{DD59A5F8-594B-4F9A-B6A0-D4DB170E5E0D}"/>
                  </a:ext>
                </a:extLst>
              </p:cNvPr>
              <p:cNvSpPr>
                <a:spLocks noRot="1" noChangeAspect="1" noMove="1" noResize="1" noEditPoints="1" noAdjustHandles="1" noChangeArrowheads="1" noChangeShapeType="1" noTextEdit="1"/>
              </p:cNvSpPr>
              <p:nvPr/>
            </p:nvSpPr>
            <p:spPr>
              <a:xfrm>
                <a:off x="9192344" y="1877200"/>
                <a:ext cx="585417" cy="461665"/>
              </a:xfrm>
              <a:prstGeom prst="rect">
                <a:avLst/>
              </a:prstGeom>
              <a:blipFill rotWithShape="1">
                <a:blip r:embed="rId8"/>
                <a:stretch>
                  <a:fillRect t="-9211" r="-14583" b="-30263"/>
                </a:stretch>
              </a:blipFill>
            </p:spPr>
            <p:txBody>
              <a:bodyPr/>
              <a:lstStyle/>
              <a:p>
                <a:r>
                  <a:rPr lang="en-GB">
                    <a:noFill/>
                  </a:rPr>
                  <a:t> </a:t>
                </a:r>
              </a:p>
            </p:txBody>
          </p:sp>
        </mc:Fallback>
      </mc:AlternateContent>
      <p:sp>
        <p:nvSpPr>
          <p:cNvPr id="17" name="TextBox 16">
            <a:extLst>
              <a:ext uri="{FF2B5EF4-FFF2-40B4-BE49-F238E27FC236}">
                <a16:creationId xmlns:a16="http://schemas.microsoft.com/office/drawing/2014/main" id="{E7C608A2-DFED-4A91-ADEA-C68D867248B9}"/>
              </a:ext>
            </a:extLst>
          </p:cNvPr>
          <p:cNvSpPr txBox="1"/>
          <p:nvPr/>
        </p:nvSpPr>
        <p:spPr>
          <a:xfrm>
            <a:off x="6985367" y="3631006"/>
            <a:ext cx="2632714" cy="461665"/>
          </a:xfrm>
          <a:prstGeom prst="rect">
            <a:avLst/>
          </a:prstGeom>
          <a:noFill/>
        </p:spPr>
        <p:txBody>
          <a:bodyPr wrap="square" rtlCol="0">
            <a:spAutoFit/>
          </a:bodyPr>
          <a:lstStyle/>
          <a:p>
            <a:r>
              <a:rPr lang="en-GB" sz="2400" dirty="0">
                <a:solidFill>
                  <a:srgbClr val="FF0000"/>
                </a:solidFill>
              </a:rPr>
              <a:t>2, 5, 8, 11, 14,…. </a:t>
            </a:r>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4B209D1C-3069-450A-9AFB-C71BDF338FE1}"/>
                  </a:ext>
                </a:extLst>
              </p:cNvPr>
              <p:cNvSpPr/>
              <p:nvPr/>
            </p:nvSpPr>
            <p:spPr>
              <a:xfrm>
                <a:off x="6985367" y="4471284"/>
                <a:ext cx="4052107"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9,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11,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13,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17,… </a:t>
                </a:r>
              </a:p>
            </p:txBody>
          </p:sp>
        </mc:Choice>
        <mc:Fallback xmlns="">
          <p:sp>
            <p:nvSpPr>
              <p:cNvPr id="18" name="Rectangle 17">
                <a:extLst>
                  <a:ext uri="{FF2B5EF4-FFF2-40B4-BE49-F238E27FC236}">
                    <a16:creationId xmlns="" xmlns:a16="http://schemas.microsoft.com/office/drawing/2014/main" xmlns:a14="http://schemas.microsoft.com/office/drawing/2010/main" id="{4B209D1C-3069-450A-9AFB-C71BDF338FE1}"/>
                  </a:ext>
                </a:extLst>
              </p:cNvPr>
              <p:cNvSpPr>
                <a:spLocks noRot="1" noChangeAspect="1" noMove="1" noResize="1" noEditPoints="1" noAdjustHandles="1" noChangeArrowheads="1" noChangeShapeType="1" noTextEdit="1"/>
              </p:cNvSpPr>
              <p:nvPr/>
            </p:nvSpPr>
            <p:spPr>
              <a:xfrm>
                <a:off x="6985367" y="4471284"/>
                <a:ext cx="4052107" cy="461665"/>
              </a:xfrm>
              <a:prstGeom prst="rect">
                <a:avLst/>
              </a:prstGeom>
              <a:blipFill rotWithShape="1">
                <a:blip r:embed="rId9"/>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72F117CB-CB16-480C-9536-0F5E3EA60AAA}"/>
                  </a:ext>
                </a:extLst>
              </p:cNvPr>
              <p:cNvSpPr/>
              <p:nvPr/>
            </p:nvSpPr>
            <p:spPr>
              <a:xfrm>
                <a:off x="6985367" y="4891423"/>
                <a:ext cx="3353902"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 0, 4, 8, 12,…. </a:t>
                </a:r>
              </a:p>
            </p:txBody>
          </p:sp>
        </mc:Choice>
        <mc:Fallback xmlns="">
          <p:sp>
            <p:nvSpPr>
              <p:cNvPr id="19" name="Rectangle 18">
                <a:extLst>
                  <a:ext uri="{FF2B5EF4-FFF2-40B4-BE49-F238E27FC236}">
                    <a16:creationId xmlns="" xmlns:a16="http://schemas.microsoft.com/office/drawing/2014/main" xmlns:a14="http://schemas.microsoft.com/office/drawing/2010/main" id="{72F117CB-CB16-480C-9536-0F5E3EA60AAA}"/>
                  </a:ext>
                </a:extLst>
              </p:cNvPr>
              <p:cNvSpPr>
                <a:spLocks noRot="1" noChangeAspect="1" noMove="1" noResize="1" noEditPoints="1" noAdjustHandles="1" noChangeArrowheads="1" noChangeShapeType="1" noTextEdit="1"/>
              </p:cNvSpPr>
              <p:nvPr/>
            </p:nvSpPr>
            <p:spPr>
              <a:xfrm>
                <a:off x="6985367" y="4891423"/>
                <a:ext cx="3353902" cy="461665"/>
              </a:xfrm>
              <a:prstGeom prst="rect">
                <a:avLst/>
              </a:prstGeom>
              <a:blipFill rotWithShape="1">
                <a:blip r:embed="rId10"/>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E5F02C2-E612-48B5-9FF1-D767BCF80459}"/>
                  </a:ext>
                </a:extLst>
              </p:cNvPr>
              <p:cNvSpPr/>
              <p:nvPr/>
            </p:nvSpPr>
            <p:spPr>
              <a:xfrm>
                <a:off x="6985367" y="5311562"/>
                <a:ext cx="4527946"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40,… </a:t>
                </a:r>
              </a:p>
            </p:txBody>
          </p:sp>
        </mc:Choice>
        <mc:Fallback xmlns="">
          <p:sp>
            <p:nvSpPr>
              <p:cNvPr id="20" name="Rectangle 19">
                <a:extLst>
                  <a:ext uri="{FF2B5EF4-FFF2-40B4-BE49-F238E27FC236}">
                    <a16:creationId xmlns="" xmlns:a16="http://schemas.microsoft.com/office/drawing/2014/main" xmlns:a14="http://schemas.microsoft.com/office/drawing/2010/main" id="{1E5F02C2-E612-48B5-9FF1-D767BCF80459}"/>
                  </a:ext>
                </a:extLst>
              </p:cNvPr>
              <p:cNvSpPr>
                <a:spLocks noRot="1" noChangeAspect="1" noMove="1" noResize="1" noEditPoints="1" noAdjustHandles="1" noChangeArrowheads="1" noChangeShapeType="1" noTextEdit="1"/>
              </p:cNvSpPr>
              <p:nvPr/>
            </p:nvSpPr>
            <p:spPr>
              <a:xfrm>
                <a:off x="6985367" y="5311562"/>
                <a:ext cx="4527946" cy="461665"/>
              </a:xfrm>
              <a:prstGeom prst="rect">
                <a:avLst/>
              </a:prstGeom>
              <a:blipFill rotWithShape="1">
                <a:blip r:embed="rId11"/>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EFE24751-A224-4E1D-89DC-54A931426B80}"/>
                  </a:ext>
                </a:extLst>
              </p:cNvPr>
              <p:cNvSpPr/>
              <p:nvPr/>
            </p:nvSpPr>
            <p:spPr>
              <a:xfrm>
                <a:off x="6985367" y="4051145"/>
                <a:ext cx="3836082"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11,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16,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21,… </a:t>
                </a:r>
              </a:p>
            </p:txBody>
          </p:sp>
        </mc:Choice>
        <mc:Fallback xmlns="">
          <p:sp>
            <p:nvSpPr>
              <p:cNvPr id="21" name="Rectangle 20">
                <a:extLst>
                  <a:ext uri="{FF2B5EF4-FFF2-40B4-BE49-F238E27FC236}">
                    <a16:creationId xmlns="" xmlns:a16="http://schemas.microsoft.com/office/drawing/2014/main" xmlns:a14="http://schemas.microsoft.com/office/drawing/2010/main" id="{EFE24751-A224-4E1D-89DC-54A931426B80}"/>
                  </a:ext>
                </a:extLst>
              </p:cNvPr>
              <p:cNvSpPr>
                <a:spLocks noRot="1" noChangeAspect="1" noMove="1" noResize="1" noEditPoints="1" noAdjustHandles="1" noChangeArrowheads="1" noChangeShapeType="1" noTextEdit="1"/>
              </p:cNvSpPr>
              <p:nvPr/>
            </p:nvSpPr>
            <p:spPr>
              <a:xfrm>
                <a:off x="6985367" y="4051145"/>
                <a:ext cx="3836082" cy="461665"/>
              </a:xfrm>
              <a:prstGeom prst="rect">
                <a:avLst/>
              </a:prstGeom>
              <a:blipFill rotWithShape="1">
                <a:blip r:embed="rId12"/>
                <a:stretch>
                  <a:fillRect t="-9333" r="-1272"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C7472E36-9FFB-404D-BFC1-A8C05A800E54}"/>
                  </a:ext>
                </a:extLst>
              </p:cNvPr>
              <p:cNvSpPr/>
              <p:nvPr/>
            </p:nvSpPr>
            <p:spPr>
              <a:xfrm>
                <a:off x="6985367" y="5731703"/>
                <a:ext cx="3293097" cy="461665"/>
              </a:xfrm>
              <a:prstGeom prst="rect">
                <a:avLst/>
              </a:prstGeom>
            </p:spPr>
            <p:txBody>
              <a:bodyPr wrap="square">
                <a:spAutoFit/>
              </a:bodyPr>
              <a:lstStyle/>
              <a:p>
                <a:r>
                  <a:rPr lang="en-GB" sz="2400" dirty="0">
                    <a:solidFill>
                      <a:srgbClr val="FF0000"/>
                    </a:solidFill>
                  </a:rPr>
                  <a:t>6, 3, 0,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 ….</a:t>
                </a:r>
              </a:p>
            </p:txBody>
          </p:sp>
        </mc:Choice>
        <mc:Fallback xmlns="">
          <p:sp>
            <p:nvSpPr>
              <p:cNvPr id="22" name="Rectangle 21">
                <a:extLst>
                  <a:ext uri="{FF2B5EF4-FFF2-40B4-BE49-F238E27FC236}">
                    <a16:creationId xmlns="" xmlns:a16="http://schemas.microsoft.com/office/drawing/2014/main" xmlns:a14="http://schemas.microsoft.com/office/drawing/2010/main" id="{C7472E36-9FFB-404D-BFC1-A8C05A800E54}"/>
                  </a:ext>
                </a:extLst>
              </p:cNvPr>
              <p:cNvSpPr>
                <a:spLocks noRot="1" noChangeAspect="1" noMove="1" noResize="1" noEditPoints="1" noAdjustHandles="1" noChangeArrowheads="1" noChangeShapeType="1" noTextEdit="1"/>
              </p:cNvSpPr>
              <p:nvPr/>
            </p:nvSpPr>
            <p:spPr>
              <a:xfrm>
                <a:off x="6985367" y="5731703"/>
                <a:ext cx="3293097" cy="461665"/>
              </a:xfrm>
              <a:prstGeom prst="rect">
                <a:avLst/>
              </a:prstGeom>
              <a:blipFill rotWithShape="1">
                <a:blip r:embed="rId13"/>
                <a:stretch>
                  <a:fillRect l="-2963"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0CEC1D48-D9BB-45AC-8473-F505E87B2DED}"/>
                  </a:ext>
                </a:extLst>
              </p:cNvPr>
              <p:cNvSpPr/>
              <p:nvPr/>
            </p:nvSpPr>
            <p:spPr>
              <a:xfrm>
                <a:off x="6985367" y="3210867"/>
                <a:ext cx="2908368" cy="461665"/>
              </a:xfrm>
              <a:prstGeom prst="rect">
                <a:avLst/>
              </a:prstGeom>
            </p:spPr>
            <p:txBody>
              <a:bodyPr wrap="square">
                <a:spAutoFit/>
              </a:bodyPr>
              <a:lstStyle/>
              <a:p>
                <a:r>
                  <a:rPr lang="en-GB" sz="2400" dirty="0">
                    <a:solidFill>
                      <a:srgbClr val="FF0000"/>
                    </a:solidFill>
                  </a:rPr>
                  <a:t>2, 0,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 </a:t>
                </a:r>
              </a:p>
            </p:txBody>
          </p:sp>
        </mc:Choice>
        <mc:Fallback xmlns="">
          <p:sp>
            <p:nvSpPr>
              <p:cNvPr id="23" name="Rectangle 22">
                <a:extLst>
                  <a:ext uri="{FF2B5EF4-FFF2-40B4-BE49-F238E27FC236}">
                    <a16:creationId xmlns="" xmlns:a16="http://schemas.microsoft.com/office/drawing/2014/main" xmlns:a14="http://schemas.microsoft.com/office/drawing/2010/main" id="{0CEC1D48-D9BB-45AC-8473-F505E87B2DED}"/>
                  </a:ext>
                </a:extLst>
              </p:cNvPr>
              <p:cNvSpPr>
                <a:spLocks noRot="1" noChangeAspect="1" noMove="1" noResize="1" noEditPoints="1" noAdjustHandles="1" noChangeArrowheads="1" noChangeShapeType="1" noTextEdit="1"/>
              </p:cNvSpPr>
              <p:nvPr/>
            </p:nvSpPr>
            <p:spPr>
              <a:xfrm>
                <a:off x="6985367" y="3210867"/>
                <a:ext cx="2908368" cy="461665"/>
              </a:xfrm>
              <a:prstGeom prst="rect">
                <a:avLst/>
              </a:prstGeom>
              <a:blipFill rotWithShape="1">
                <a:blip r:embed="rId14"/>
                <a:stretch>
                  <a:fillRect l="-3354" t="-9333" r="-4193" b="-32000"/>
                </a:stretch>
              </a:blipFill>
            </p:spPr>
            <p:txBody>
              <a:bodyPr/>
              <a:lstStyle/>
              <a:p>
                <a:r>
                  <a:rPr lang="en-GB">
                    <a:noFill/>
                  </a:rPr>
                  <a:t> </a:t>
                </a:r>
              </a:p>
            </p:txBody>
          </p:sp>
        </mc:Fallback>
      </mc:AlternateContent>
    </p:spTree>
    <p:extLst>
      <p:ext uri="{BB962C8B-B14F-4D97-AF65-F5344CB8AC3E}">
        <p14:creationId xmlns:p14="http://schemas.microsoft.com/office/powerpoint/2010/main" val="2510052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0862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192D6B4-78C1-455E-83FE-822A4992D290}"/>
              </a:ext>
            </a:extLst>
          </p:cNvPr>
          <p:cNvSpPr/>
          <p:nvPr/>
        </p:nvSpPr>
        <p:spPr bwMode="auto">
          <a:xfrm>
            <a:off x="3725287" y="3441700"/>
            <a:ext cx="5899105" cy="78370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4" y="908720"/>
            <a:ext cx="9721081"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In this section we look at how to multiply and divide negative numbers.</a:t>
            </a: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B6B41C37-5FAD-44E4-B9AC-5088FCD73B48}"/>
              </a:ext>
            </a:extLst>
          </p:cNvPr>
          <p:cNvSpPr txBox="1">
            <a:spLocks noChangeArrowheads="1"/>
          </p:cNvSpPr>
          <p:nvPr/>
        </p:nvSpPr>
        <p:spPr bwMode="auto">
          <a:xfrm>
            <a:off x="2711624" y="0"/>
            <a:ext cx="83541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 </a:t>
            </a:r>
            <a:r>
              <a:rPr lang="en-US" altLang="en-US" sz="2800" b="1" dirty="0"/>
              <a:t>Multiplying and Dividing</a:t>
            </a:r>
          </a:p>
        </p:txBody>
      </p:sp>
      <p:sp>
        <p:nvSpPr>
          <p:cNvPr id="3" name="Rectangle 2">
            <a:extLst>
              <a:ext uri="{FF2B5EF4-FFF2-40B4-BE49-F238E27FC236}">
                <a16:creationId xmlns:a16="http://schemas.microsoft.com/office/drawing/2014/main" id="{0A5639F5-AFFC-4E07-8176-112B046DEB87}"/>
              </a:ext>
            </a:extLst>
          </p:cNvPr>
          <p:cNvSpPr/>
          <p:nvPr/>
        </p:nvSpPr>
        <p:spPr>
          <a:xfrm>
            <a:off x="2394864" y="1712049"/>
            <a:ext cx="5734262" cy="461665"/>
          </a:xfrm>
          <a:prstGeom prst="rect">
            <a:avLst/>
          </a:prstGeom>
        </p:spPr>
        <p:txBody>
          <a:bodyPr wrap="none">
            <a:spAutoFit/>
          </a:bodyPr>
          <a:lstStyle/>
          <a:p>
            <a:r>
              <a:rPr lang="en-GB" sz="2400" dirty="0"/>
              <a:t>Calculate (−2) + (−2) + (−2) + (−2) + (−2)</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7273E9B0-F604-440A-9372-B307F4649CC4}"/>
                  </a:ext>
                </a:extLst>
              </p:cNvPr>
              <p:cNvSpPr/>
              <p:nvPr/>
            </p:nvSpPr>
            <p:spPr>
              <a:xfrm>
                <a:off x="3703591" y="2303408"/>
                <a:ext cx="7504977" cy="830997"/>
              </a:xfrm>
              <a:prstGeom prst="rect">
                <a:avLst/>
              </a:prstGeom>
            </p:spPr>
            <p:txBody>
              <a:bodyPr wrap="square">
                <a:spAutoFit/>
              </a:bodyPr>
              <a:lstStyle/>
              <a:p>
                <a:r>
                  <a:rPr lang="en-GB" sz="2400" dirty="0">
                    <a:solidFill>
                      <a:srgbClr val="FF0000"/>
                    </a:solidFill>
                  </a:rPr>
                  <a:t>(−2) + (−2) + (−2) + (−2) + (−2) = 5× (−2)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10</a:t>
                </a:r>
              </a:p>
              <a:p>
                <a:endParaRPr lang="en-GB" sz="2400" dirty="0">
                  <a:solidFill>
                    <a:srgbClr val="FF0000"/>
                  </a:solidFill>
                </a:endParaRPr>
              </a:p>
            </p:txBody>
          </p:sp>
        </mc:Choice>
        <mc:Fallback xmlns="">
          <p:sp>
            <p:nvSpPr>
              <p:cNvPr id="4" name="Rectangle 3">
                <a:extLst>
                  <a:ext uri="{FF2B5EF4-FFF2-40B4-BE49-F238E27FC236}">
                    <a16:creationId xmlns="" xmlns:a16="http://schemas.microsoft.com/office/drawing/2014/main" xmlns:a14="http://schemas.microsoft.com/office/drawing/2010/main" id="{7273E9B0-F604-440A-9372-B307F4649CC4}"/>
                  </a:ext>
                </a:extLst>
              </p:cNvPr>
              <p:cNvSpPr>
                <a:spLocks noRot="1" noChangeAspect="1" noMove="1" noResize="1" noEditPoints="1" noAdjustHandles="1" noChangeArrowheads="1" noChangeShapeType="1" noTextEdit="1"/>
              </p:cNvSpPr>
              <p:nvPr/>
            </p:nvSpPr>
            <p:spPr>
              <a:xfrm>
                <a:off x="3703591" y="2303408"/>
                <a:ext cx="7504977" cy="830997"/>
              </a:xfrm>
              <a:prstGeom prst="rect">
                <a:avLst/>
              </a:prstGeom>
              <a:blipFill rotWithShape="1">
                <a:blip r:embed="rId4"/>
                <a:stretch>
                  <a:fillRect l="-1300" t="-8088"/>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8E5C4C0A-77C1-405C-8547-63BD9E4A7E95}"/>
              </a:ext>
            </a:extLst>
          </p:cNvPr>
          <p:cNvSpPr/>
          <p:nvPr/>
        </p:nvSpPr>
        <p:spPr>
          <a:xfrm>
            <a:off x="2351584" y="2872554"/>
            <a:ext cx="3897221" cy="461665"/>
          </a:xfrm>
          <a:prstGeom prst="rect">
            <a:avLst/>
          </a:prstGeom>
        </p:spPr>
        <p:txBody>
          <a:bodyPr wrap="none">
            <a:spAutoFit/>
          </a:bodyPr>
          <a:lstStyle/>
          <a:p>
            <a:r>
              <a:rPr lang="en-GB" sz="2400" dirty="0"/>
              <a:t>In the Example we see that</a:t>
            </a:r>
          </a:p>
        </p:txBody>
      </p:sp>
      <p:sp>
        <p:nvSpPr>
          <p:cNvPr id="7" name="Rectangle 6">
            <a:extLst>
              <a:ext uri="{FF2B5EF4-FFF2-40B4-BE49-F238E27FC236}">
                <a16:creationId xmlns:a16="http://schemas.microsoft.com/office/drawing/2014/main" id="{EC9A95B9-9933-4AAB-BA76-C354B05E75E7}"/>
              </a:ext>
            </a:extLst>
          </p:cNvPr>
          <p:cNvSpPr/>
          <p:nvPr/>
        </p:nvSpPr>
        <p:spPr>
          <a:xfrm>
            <a:off x="3743051" y="3414697"/>
            <a:ext cx="6096000" cy="830997"/>
          </a:xfrm>
          <a:prstGeom prst="rect">
            <a:avLst/>
          </a:prstGeom>
        </p:spPr>
        <p:txBody>
          <a:bodyPr>
            <a:spAutoFit/>
          </a:bodyPr>
          <a:lstStyle/>
          <a:p>
            <a:r>
              <a:rPr lang="en-GB" sz="2400" dirty="0"/>
              <a:t>A positive number multiplied by a negative number gives a negative answer.</a:t>
            </a:r>
          </a:p>
        </p:txBody>
      </p:sp>
      <p:sp>
        <p:nvSpPr>
          <p:cNvPr id="8" name="Rectangle 7">
            <a:extLst>
              <a:ext uri="{FF2B5EF4-FFF2-40B4-BE49-F238E27FC236}">
                <a16:creationId xmlns:a16="http://schemas.microsoft.com/office/drawing/2014/main" id="{2F2008C3-86A7-471E-A6F7-556B588258A2}"/>
              </a:ext>
            </a:extLst>
          </p:cNvPr>
          <p:cNvSpPr/>
          <p:nvPr/>
        </p:nvSpPr>
        <p:spPr>
          <a:xfrm>
            <a:off x="2229208" y="4314592"/>
            <a:ext cx="9965832" cy="830997"/>
          </a:xfrm>
          <a:prstGeom prst="rect">
            <a:avLst/>
          </a:prstGeom>
        </p:spPr>
        <p:txBody>
          <a:bodyPr wrap="square">
            <a:spAutoFit/>
          </a:bodyPr>
          <a:lstStyle/>
          <a:p>
            <a:r>
              <a:rPr lang="en-GB" sz="2400" dirty="0"/>
              <a:t>This table shows what happens to the sign of the answer when positive and negative numbers are multiplied:</a:t>
            </a:r>
          </a:p>
        </p:txBody>
      </p:sp>
      <p:pic>
        <p:nvPicPr>
          <p:cNvPr id="9" name="Picture 8">
            <a:extLst>
              <a:ext uri="{FF2B5EF4-FFF2-40B4-BE49-F238E27FC236}">
                <a16:creationId xmlns:a16="http://schemas.microsoft.com/office/drawing/2014/main" id="{31B3EED6-BF09-4737-8884-5FDDDC8DE477}"/>
              </a:ext>
            </a:extLst>
          </p:cNvPr>
          <p:cNvPicPr>
            <a:picLocks noChangeAspect="1"/>
          </p:cNvPicPr>
          <p:nvPr/>
        </p:nvPicPr>
        <p:blipFill>
          <a:blip r:embed="rId5"/>
          <a:stretch>
            <a:fillRect/>
          </a:stretch>
        </p:blipFill>
        <p:spPr>
          <a:xfrm>
            <a:off x="5633472" y="5203460"/>
            <a:ext cx="2182275" cy="1616933"/>
          </a:xfrm>
          <a:prstGeom prst="rect">
            <a:avLst/>
          </a:prstGeom>
        </p:spPr>
      </p:pic>
      <p:sp>
        <p:nvSpPr>
          <p:cNvPr id="10" name="TextBox 9">
            <a:extLst>
              <a:ext uri="{FF2B5EF4-FFF2-40B4-BE49-F238E27FC236}">
                <a16:creationId xmlns:a16="http://schemas.microsoft.com/office/drawing/2014/main" id="{E730F2A7-9D7E-4522-9570-2C31D61EC1E7}"/>
              </a:ext>
            </a:extLst>
          </p:cNvPr>
          <p:cNvSpPr txBox="1"/>
          <p:nvPr/>
        </p:nvSpPr>
        <p:spPr>
          <a:xfrm>
            <a:off x="2394864" y="1319080"/>
            <a:ext cx="1612904" cy="461665"/>
          </a:xfrm>
          <a:prstGeom prst="rect">
            <a:avLst/>
          </a:prstGeom>
          <a:noFill/>
        </p:spPr>
        <p:txBody>
          <a:bodyPr wrap="square" rtlCol="0">
            <a:spAutoFit/>
          </a:bodyPr>
          <a:lstStyle/>
          <a:p>
            <a:r>
              <a:rPr lang="en-GB" sz="2400" b="1" dirty="0"/>
              <a:t>Example</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040E61C-52C0-406A-B3A5-887DB1EAF420}"/>
                  </a:ext>
                </a:extLst>
              </p:cNvPr>
              <p:cNvSpPr txBox="1"/>
              <p:nvPr/>
            </p:nvSpPr>
            <p:spPr>
              <a:xfrm>
                <a:off x="8098160" y="1705665"/>
                <a:ext cx="1413426" cy="461665"/>
              </a:xfrm>
              <a:prstGeom prst="rect">
                <a:avLst/>
              </a:prstGeom>
              <a:noFill/>
            </p:spPr>
            <p:txBody>
              <a:bodyPr wrap="square" rtlCol="0">
                <a:spAutoFit/>
              </a:bodyPr>
              <a:lstStyle/>
              <a:p>
                <a:r>
                  <a:rPr lang="en-GB" sz="2400" dirty="0">
                    <a:solidFill>
                      <a:srgbClr val="FF0000"/>
                    </a:solidFill>
                  </a:rPr>
                  <a:t>=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10</a:t>
                </a:r>
              </a:p>
            </p:txBody>
          </p:sp>
        </mc:Choice>
        <mc:Fallback xmlns="">
          <p:sp>
            <p:nvSpPr>
              <p:cNvPr id="11" name="TextBox 10">
                <a:extLst>
                  <a:ext uri="{FF2B5EF4-FFF2-40B4-BE49-F238E27FC236}">
                    <a16:creationId xmlns:a16="http://schemas.microsoft.com/office/drawing/2014/main" xmlns="" id="{D040E61C-52C0-406A-B3A5-887DB1EAF420}"/>
                  </a:ext>
                </a:extLst>
              </p:cNvPr>
              <p:cNvSpPr txBox="1">
                <a:spLocks noRot="1" noChangeAspect="1" noMove="1" noResize="1" noEditPoints="1" noAdjustHandles="1" noChangeArrowheads="1" noChangeShapeType="1" noTextEdit="1"/>
              </p:cNvSpPr>
              <p:nvPr/>
            </p:nvSpPr>
            <p:spPr>
              <a:xfrm>
                <a:off x="8098160" y="1705665"/>
                <a:ext cx="1413426" cy="461665"/>
              </a:xfrm>
              <a:prstGeom prst="rect">
                <a:avLst/>
              </a:prstGeom>
              <a:blipFill rotWithShape="1">
                <a:blip r:embed="rId6"/>
                <a:stretch>
                  <a:fillRect l="-6466" t="-9211" b="-30263"/>
                </a:stretch>
              </a:blipFill>
            </p:spPr>
            <p:txBody>
              <a:bodyPr/>
              <a:lstStyle/>
              <a:p>
                <a:r>
                  <a:rPr lang="en-GB">
                    <a:noFill/>
                  </a:rPr>
                  <a:t> </a:t>
                </a:r>
              </a:p>
            </p:txBody>
          </p:sp>
        </mc:Fallback>
      </mc:AlternateContent>
    </p:spTree>
    <p:extLst>
      <p:ext uri="{BB962C8B-B14F-4D97-AF65-F5344CB8AC3E}">
        <p14:creationId xmlns:p14="http://schemas.microsoft.com/office/powerpoint/2010/main" val="2902624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p:bldP spid="7" grpId="0"/>
      <p:bldP spid="8"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4120536-70B5-4FB1-B615-91A9A688CE3B}"/>
              </a:ext>
            </a:extLst>
          </p:cNvPr>
          <p:cNvSpPr/>
          <p:nvPr/>
        </p:nvSpPr>
        <p:spPr bwMode="auto">
          <a:xfrm>
            <a:off x="2409734" y="4474804"/>
            <a:ext cx="7869300" cy="21945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264272" y="819928"/>
            <a:ext cx="1656184"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b="1" dirty="0"/>
              <a:t>Example</a:t>
            </a:r>
            <a:endParaRPr lang="en-US" sz="2400" b="1"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B6B41C37-5FAD-44E4-B9AC-5088FCD73B48}"/>
              </a:ext>
            </a:extLst>
          </p:cNvPr>
          <p:cNvSpPr txBox="1">
            <a:spLocks noChangeArrowheads="1"/>
          </p:cNvSpPr>
          <p:nvPr/>
        </p:nvSpPr>
        <p:spPr bwMode="auto">
          <a:xfrm>
            <a:off x="2711624" y="0"/>
            <a:ext cx="83541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 </a:t>
            </a:r>
            <a:r>
              <a:rPr lang="en-US" altLang="en-US" sz="2800" b="1" dirty="0"/>
              <a:t>Multiplying and Dividing</a:t>
            </a:r>
          </a:p>
        </p:txBody>
      </p:sp>
      <p:sp>
        <p:nvSpPr>
          <p:cNvPr id="2" name="Rectangle 1">
            <a:extLst>
              <a:ext uri="{FF2B5EF4-FFF2-40B4-BE49-F238E27FC236}">
                <a16:creationId xmlns:a16="http://schemas.microsoft.com/office/drawing/2014/main" id="{6637DB7A-5ADF-4FE3-BD6C-DDF612AEA49A}"/>
              </a:ext>
            </a:extLst>
          </p:cNvPr>
          <p:cNvSpPr/>
          <p:nvPr/>
        </p:nvSpPr>
        <p:spPr>
          <a:xfrm>
            <a:off x="2275133" y="1206260"/>
            <a:ext cx="3465269" cy="1200329"/>
          </a:xfrm>
          <a:prstGeom prst="rect">
            <a:avLst/>
          </a:prstGeom>
        </p:spPr>
        <p:txBody>
          <a:bodyPr wrap="square">
            <a:spAutoFit/>
          </a:bodyPr>
          <a:lstStyle/>
          <a:p>
            <a:r>
              <a:rPr lang="en-GB" sz="2400" dirty="0"/>
              <a:t>Work out the following:</a:t>
            </a:r>
          </a:p>
          <a:p>
            <a:pPr marL="457200" indent="-457200">
              <a:buAutoNum type="alphaLcParenBoth"/>
            </a:pPr>
            <a:r>
              <a:rPr lang="en-GB" sz="2400" dirty="0"/>
              <a:t>5×(−7)</a:t>
            </a:r>
          </a:p>
          <a:p>
            <a:pPr marL="457200" indent="-457200">
              <a:buAutoNum type="alphaLcParenBoth"/>
            </a:pPr>
            <a:r>
              <a:rPr lang="en-GB" sz="2400" dirty="0"/>
              <a:t>(−48) ÷ 6</a:t>
            </a:r>
          </a:p>
        </p:txBody>
      </p:sp>
      <p:sp>
        <p:nvSpPr>
          <p:cNvPr id="3" name="Rectangle 2">
            <a:extLst>
              <a:ext uri="{FF2B5EF4-FFF2-40B4-BE49-F238E27FC236}">
                <a16:creationId xmlns:a16="http://schemas.microsoft.com/office/drawing/2014/main" id="{A170D35D-3E0A-4A85-94FC-76C0B3F55261}"/>
              </a:ext>
            </a:extLst>
          </p:cNvPr>
          <p:cNvSpPr/>
          <p:nvPr/>
        </p:nvSpPr>
        <p:spPr>
          <a:xfrm>
            <a:off x="2252792" y="2337981"/>
            <a:ext cx="2238113" cy="830997"/>
          </a:xfrm>
          <a:prstGeom prst="rect">
            <a:avLst/>
          </a:prstGeom>
        </p:spPr>
        <p:txBody>
          <a:bodyPr wrap="none">
            <a:spAutoFit/>
          </a:bodyPr>
          <a:lstStyle/>
          <a:p>
            <a:r>
              <a:rPr lang="en-GB" sz="2400" dirty="0"/>
              <a:t>(c) (−2)×(−3) </a:t>
            </a:r>
          </a:p>
          <a:p>
            <a:r>
              <a:rPr lang="en-GB" sz="2400" dirty="0"/>
              <a:t>(d) (−10)÷(−5)</a:t>
            </a:r>
          </a:p>
        </p:txBody>
      </p:sp>
      <p:pic>
        <p:nvPicPr>
          <p:cNvPr id="8" name="Picture 7">
            <a:extLst>
              <a:ext uri="{FF2B5EF4-FFF2-40B4-BE49-F238E27FC236}">
                <a16:creationId xmlns:a16="http://schemas.microsoft.com/office/drawing/2014/main" id="{65857437-85C9-42F3-8FCB-3065A13487FE}"/>
              </a:ext>
            </a:extLst>
          </p:cNvPr>
          <p:cNvPicPr>
            <a:picLocks noChangeAspect="1"/>
          </p:cNvPicPr>
          <p:nvPr/>
        </p:nvPicPr>
        <p:blipFill>
          <a:blip r:embed="rId4"/>
          <a:stretch>
            <a:fillRect/>
          </a:stretch>
        </p:blipFill>
        <p:spPr>
          <a:xfrm>
            <a:off x="4862780" y="1687034"/>
            <a:ext cx="2182275" cy="1616933"/>
          </a:xfrm>
          <a:prstGeom prst="rect">
            <a:avLst/>
          </a:prstGeom>
        </p:spPr>
      </p:pic>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F73B47D1-2613-44ED-8610-8EFF6A1D4F32}"/>
                  </a:ext>
                </a:extLst>
              </p:cNvPr>
              <p:cNvSpPr/>
              <p:nvPr/>
            </p:nvSpPr>
            <p:spPr>
              <a:xfrm>
                <a:off x="7038674" y="1621470"/>
                <a:ext cx="3240360" cy="830997"/>
              </a:xfrm>
              <a:prstGeom prst="rect">
                <a:avLst/>
              </a:prstGeom>
            </p:spPr>
            <p:txBody>
              <a:bodyPr wrap="square">
                <a:spAutoFit/>
              </a:bodyPr>
              <a:lstStyle/>
              <a:p>
                <a:r>
                  <a:rPr lang="en-GB" sz="2400" dirty="0"/>
                  <a:t>(</a:t>
                </a:r>
                <a:r>
                  <a:rPr lang="en-GB" sz="2400" dirty="0" err="1"/>
                  <a:t>i</a:t>
                </a:r>
                <a:r>
                  <a:rPr lang="en-GB" sz="2400" dirty="0"/>
                  <a:t>) 5×(−7) × (</a:t>
                </a:r>
                <a14:m>
                  <m:oMath xmlns:m="http://schemas.openxmlformats.org/officeDocument/2006/math">
                    <m:r>
                      <m:rPr>
                        <m:nor/>
                      </m:rPr>
                      <a:rPr lang="en-GB" sz="2400" dirty="0"/>
                      <m:t>−</m:t>
                    </m:r>
                  </m:oMath>
                </a14:m>
                <a:r>
                  <a:rPr lang="en-GB" sz="2400" dirty="0"/>
                  <a:t>2)</a:t>
                </a:r>
              </a:p>
              <a:p>
                <a:r>
                  <a:rPr lang="en-GB" sz="2400" dirty="0"/>
                  <a:t>(ii) ((−48) ÷ 6)÷ (</a:t>
                </a:r>
                <a14:m>
                  <m:oMath xmlns:m="http://schemas.openxmlformats.org/officeDocument/2006/math">
                    <m:r>
                      <m:rPr>
                        <m:nor/>
                      </m:rPr>
                      <a:rPr lang="en-GB" sz="2400" dirty="0"/>
                      <m:t>−</m:t>
                    </m:r>
                  </m:oMath>
                </a14:m>
                <a:r>
                  <a:rPr lang="en-GB" sz="2400" dirty="0"/>
                  <a:t>2) </a:t>
                </a:r>
              </a:p>
            </p:txBody>
          </p:sp>
        </mc:Choice>
        <mc:Fallback xmlns="">
          <p:sp>
            <p:nvSpPr>
              <p:cNvPr id="4" name="Rectangle 3">
                <a:extLst>
                  <a:ext uri="{FF2B5EF4-FFF2-40B4-BE49-F238E27FC236}">
                    <a16:creationId xmlns:a16="http://schemas.microsoft.com/office/drawing/2014/main" id="{F73B47D1-2613-44ED-8610-8EFF6A1D4F32}"/>
                  </a:ext>
                </a:extLst>
              </p:cNvPr>
              <p:cNvSpPr>
                <a:spLocks noRot="1" noChangeAspect="1" noMove="1" noResize="1" noEditPoints="1" noAdjustHandles="1" noChangeArrowheads="1" noChangeShapeType="1" noTextEdit="1"/>
              </p:cNvSpPr>
              <p:nvPr/>
            </p:nvSpPr>
            <p:spPr>
              <a:xfrm>
                <a:off x="7038674" y="1621470"/>
                <a:ext cx="3240360" cy="830997"/>
              </a:xfrm>
              <a:prstGeom prst="rect">
                <a:avLst/>
              </a:prstGeom>
              <a:blipFill>
                <a:blip r:embed="rId5"/>
                <a:stretch>
                  <a:fillRect l="-3013" t="-8088" r="-1507" b="-1691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D516724-7042-41A5-B9D0-E745380F6C82}"/>
                  </a:ext>
                </a:extLst>
              </p:cNvPr>
              <p:cNvSpPr/>
              <p:nvPr/>
            </p:nvSpPr>
            <p:spPr>
              <a:xfrm>
                <a:off x="7045055" y="2379920"/>
                <a:ext cx="3484948" cy="830997"/>
              </a:xfrm>
              <a:prstGeom prst="rect">
                <a:avLst/>
              </a:prstGeom>
            </p:spPr>
            <p:txBody>
              <a:bodyPr wrap="square">
                <a:spAutoFit/>
              </a:bodyPr>
              <a:lstStyle/>
              <a:p>
                <a:r>
                  <a:rPr lang="en-GB" dirty="0"/>
                  <a:t>(</a:t>
                </a:r>
                <a:r>
                  <a:rPr lang="en-GB" sz="2400" dirty="0"/>
                  <a:t>iii) (−2)×(−3) × (</a:t>
                </a:r>
                <a14:m>
                  <m:oMath xmlns:m="http://schemas.openxmlformats.org/officeDocument/2006/math">
                    <m:r>
                      <m:rPr>
                        <m:nor/>
                      </m:rPr>
                      <a:rPr lang="en-GB" sz="2400" dirty="0"/>
                      <m:t>−</m:t>
                    </m:r>
                  </m:oMath>
                </a14:m>
                <a:r>
                  <a:rPr lang="en-GB" sz="2400" dirty="0"/>
                  <a:t>1) </a:t>
                </a:r>
              </a:p>
              <a:p>
                <a:r>
                  <a:rPr lang="en-GB" sz="2400" dirty="0"/>
                  <a:t>(iv) (−10)÷(−5) × (</a:t>
                </a:r>
                <a14:m>
                  <m:oMath xmlns:m="http://schemas.openxmlformats.org/officeDocument/2006/math">
                    <m:r>
                      <m:rPr>
                        <m:nor/>
                      </m:rPr>
                      <a:rPr lang="en-GB" sz="2400" dirty="0"/>
                      <m:t>−</m:t>
                    </m:r>
                  </m:oMath>
                </a14:m>
                <a:r>
                  <a:rPr lang="en-GB" sz="2400" dirty="0"/>
                  <a:t>2)</a:t>
                </a:r>
              </a:p>
            </p:txBody>
          </p:sp>
        </mc:Choice>
        <mc:Fallback xmlns="">
          <p:sp>
            <p:nvSpPr>
              <p:cNvPr id="6" name="Rectangle 5">
                <a:extLst>
                  <a:ext uri="{FF2B5EF4-FFF2-40B4-BE49-F238E27FC236}">
                    <a16:creationId xmlns:a16="http://schemas.microsoft.com/office/drawing/2014/main" id="{DD516724-7042-41A5-B9D0-E745380F6C82}"/>
                  </a:ext>
                </a:extLst>
              </p:cNvPr>
              <p:cNvSpPr>
                <a:spLocks noRot="1" noChangeAspect="1" noMove="1" noResize="1" noEditPoints="1" noAdjustHandles="1" noChangeArrowheads="1" noChangeShapeType="1" noTextEdit="1"/>
              </p:cNvSpPr>
              <p:nvPr/>
            </p:nvSpPr>
            <p:spPr>
              <a:xfrm>
                <a:off x="7045055" y="2379920"/>
                <a:ext cx="3484948" cy="830997"/>
              </a:xfrm>
              <a:prstGeom prst="rect">
                <a:avLst/>
              </a:prstGeom>
              <a:blipFill>
                <a:blip r:embed="rId6"/>
                <a:stretch>
                  <a:fillRect l="-2802" t="-8029" b="-160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018313E-6672-46F5-A57E-406C281C2DFC}"/>
                  </a:ext>
                </a:extLst>
              </p:cNvPr>
              <p:cNvSpPr txBox="1"/>
              <p:nvPr/>
            </p:nvSpPr>
            <p:spPr>
              <a:xfrm>
                <a:off x="2454516" y="3455511"/>
                <a:ext cx="7776865" cy="3354765"/>
              </a:xfrm>
              <a:prstGeom prst="rect">
                <a:avLst/>
              </a:prstGeom>
              <a:noFill/>
            </p:spPr>
            <p:txBody>
              <a:bodyPr wrap="square" rtlCol="0">
                <a:spAutoFit/>
              </a:bodyPr>
              <a:lstStyle/>
              <a:p>
                <a:r>
                  <a:rPr lang="en-GB" sz="2400" dirty="0"/>
                  <a:t>It can be seen from the Example above that when you are multiplying and / or dividing:</a:t>
                </a:r>
              </a:p>
              <a:p>
                <a:endParaRPr lang="en-GB" sz="2400" dirty="0"/>
              </a:p>
              <a:p>
                <a:r>
                  <a:rPr lang="en-GB" sz="2400" dirty="0"/>
                  <a:t>An odd number of negative numbers will give a negative answer and an even number of negative numbers give a positive answer.</a:t>
                </a:r>
              </a:p>
              <a:p>
                <a:endParaRPr lang="en-GB" sz="2400" dirty="0"/>
              </a:p>
              <a:p>
                <a:r>
                  <a:rPr lang="en-GB" sz="2400" dirty="0"/>
                  <a:t>      ( </a:t>
                </a:r>
                <a14:m>
                  <m:oMath xmlns:m="http://schemas.openxmlformats.org/officeDocument/2006/math">
                    <m:r>
                      <a:rPr lang="en-GB" sz="2400" i="1" dirty="0" smtClean="0">
                        <a:latin typeface="Cambria Math"/>
                      </a:rPr>
                      <m:t>−</m:t>
                    </m:r>
                  </m:oMath>
                </a14:m>
                <a:r>
                  <a:rPr lang="en-GB" sz="2400" dirty="0"/>
                  <a:t> )×( </a:t>
                </a:r>
                <a14:m>
                  <m:oMath xmlns:m="http://schemas.openxmlformats.org/officeDocument/2006/math">
                    <m:r>
                      <a:rPr lang="en-GB" sz="2400" i="1" dirty="0" smtClean="0">
                        <a:latin typeface="Cambria Math"/>
                      </a:rPr>
                      <m:t>−</m:t>
                    </m:r>
                  </m:oMath>
                </a14:m>
                <a:r>
                  <a:rPr lang="en-GB" sz="2400" dirty="0"/>
                  <a:t> )×( </a:t>
                </a:r>
                <a14:m>
                  <m:oMath xmlns:m="http://schemas.openxmlformats.org/officeDocument/2006/math">
                    <m:r>
                      <a:rPr lang="en-GB" sz="2400" i="1" dirty="0" smtClean="0">
                        <a:latin typeface="Cambria Math"/>
                      </a:rPr>
                      <m:t>−</m:t>
                    </m:r>
                  </m:oMath>
                </a14:m>
                <a:r>
                  <a:rPr lang="en-GB" sz="2400" dirty="0"/>
                  <a:t> )×( </a:t>
                </a:r>
                <a14:m>
                  <m:oMath xmlns:m="http://schemas.openxmlformats.org/officeDocument/2006/math">
                    <m:r>
                      <a:rPr lang="en-GB" sz="2400" i="1" dirty="0" smtClean="0">
                        <a:latin typeface="Cambria Math"/>
                      </a:rPr>
                      <m:t>−</m:t>
                    </m:r>
                  </m:oMath>
                </a14:m>
                <a:r>
                  <a:rPr lang="en-GB" sz="2400" dirty="0"/>
                  <a:t> )</a:t>
                </a:r>
              </a:p>
              <a:p>
                <a:r>
                  <a:rPr lang="en-GB" dirty="0"/>
                  <a:t> </a:t>
                </a:r>
              </a:p>
            </p:txBody>
          </p:sp>
        </mc:Choice>
        <mc:Fallback xmlns="">
          <p:sp>
            <p:nvSpPr>
              <p:cNvPr id="7" name="TextBox 6">
                <a:extLst>
                  <a:ext uri="{FF2B5EF4-FFF2-40B4-BE49-F238E27FC236}">
                    <a16:creationId xmlns:a16="http://schemas.microsoft.com/office/drawing/2014/main" id="{C018313E-6672-46F5-A57E-406C281C2DFC}"/>
                  </a:ext>
                </a:extLst>
              </p:cNvPr>
              <p:cNvSpPr txBox="1">
                <a:spLocks noRot="1" noChangeAspect="1" noMove="1" noResize="1" noEditPoints="1" noAdjustHandles="1" noChangeArrowheads="1" noChangeShapeType="1" noTextEdit="1"/>
              </p:cNvSpPr>
              <p:nvPr/>
            </p:nvSpPr>
            <p:spPr>
              <a:xfrm>
                <a:off x="2454516" y="3455511"/>
                <a:ext cx="7776865" cy="3354765"/>
              </a:xfrm>
              <a:prstGeom prst="rect">
                <a:avLst/>
              </a:prstGeom>
              <a:blipFill>
                <a:blip r:embed="rId7"/>
                <a:stretch>
                  <a:fillRect l="-1255" t="-1273" r="-2118"/>
                </a:stretch>
              </a:blipFill>
            </p:spPr>
            <p:txBody>
              <a:bodyPr/>
              <a:lstStyle/>
              <a:p>
                <a:r>
                  <a:rPr lang="en-GB">
                    <a:noFill/>
                  </a:rPr>
                  <a:t> </a:t>
                </a:r>
              </a:p>
            </p:txBody>
          </p:sp>
        </mc:Fallback>
      </mc:AlternateContent>
      <p:sp>
        <p:nvSpPr>
          <p:cNvPr id="9" name="Arrow: Right 8">
            <a:extLst>
              <a:ext uri="{FF2B5EF4-FFF2-40B4-BE49-F238E27FC236}">
                <a16:creationId xmlns:a16="http://schemas.microsoft.com/office/drawing/2014/main" id="{31437789-37DB-4AE5-A982-132AF5F7FB10}"/>
              </a:ext>
            </a:extLst>
          </p:cNvPr>
          <p:cNvSpPr/>
          <p:nvPr/>
        </p:nvSpPr>
        <p:spPr bwMode="auto">
          <a:xfrm>
            <a:off x="6549514" y="6123041"/>
            <a:ext cx="504055" cy="288032"/>
          </a:xfrm>
          <a:prstGeom prst="rightArrow">
            <a:avLst>
              <a:gd name="adj1" fmla="val 50000"/>
              <a:gd name="adj2" fmla="val 7157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0" name="TextBox 9">
            <a:extLst>
              <a:ext uri="{FF2B5EF4-FFF2-40B4-BE49-F238E27FC236}">
                <a16:creationId xmlns:a16="http://schemas.microsoft.com/office/drawing/2014/main" id="{0830FB44-8F8A-44E2-98C7-8EA5E86A77CE}"/>
              </a:ext>
            </a:extLst>
          </p:cNvPr>
          <p:cNvSpPr txBox="1"/>
          <p:nvPr/>
        </p:nvSpPr>
        <p:spPr>
          <a:xfrm>
            <a:off x="7104112" y="5977909"/>
            <a:ext cx="929534" cy="461665"/>
          </a:xfrm>
          <a:prstGeom prst="rect">
            <a:avLst/>
          </a:prstGeom>
          <a:noFill/>
        </p:spPr>
        <p:txBody>
          <a:bodyPr wrap="square" rtlCol="0">
            <a:spAutoFit/>
          </a:bodyPr>
          <a:lstStyle/>
          <a:p>
            <a:r>
              <a:rPr lang="en-GB" sz="2400" dirty="0"/>
              <a:t>( + )</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884E45D-BFA4-4E5B-BED8-F73706E7EAB1}"/>
                  </a:ext>
                </a:extLst>
              </p:cNvPr>
              <p:cNvSpPr txBox="1"/>
              <p:nvPr/>
            </p:nvSpPr>
            <p:spPr>
              <a:xfrm>
                <a:off x="4190956" y="1575591"/>
                <a:ext cx="840952"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35</a:t>
                </a:r>
              </a:p>
            </p:txBody>
          </p:sp>
        </mc:Choice>
        <mc:Fallback xmlns="">
          <p:sp>
            <p:nvSpPr>
              <p:cNvPr id="11" name="TextBox 10">
                <a:extLst>
                  <a:ext uri="{FF2B5EF4-FFF2-40B4-BE49-F238E27FC236}">
                    <a16:creationId xmlns="" xmlns:a16="http://schemas.microsoft.com/office/drawing/2014/main" xmlns:a14="http://schemas.microsoft.com/office/drawing/2010/main" id="{4884E45D-BFA4-4E5B-BED8-F73706E7EAB1}"/>
                  </a:ext>
                </a:extLst>
              </p:cNvPr>
              <p:cNvSpPr txBox="1">
                <a:spLocks noRot="1" noChangeAspect="1" noMove="1" noResize="1" noEditPoints="1" noAdjustHandles="1" noChangeArrowheads="1" noChangeShapeType="1" noTextEdit="1"/>
              </p:cNvSpPr>
              <p:nvPr/>
            </p:nvSpPr>
            <p:spPr>
              <a:xfrm>
                <a:off x="4190956" y="1575591"/>
                <a:ext cx="840952" cy="461665"/>
              </a:xfrm>
              <a:prstGeom prst="rect">
                <a:avLst/>
              </a:prstGeom>
              <a:blipFill rotWithShape="1">
                <a:blip r:embed="rId8"/>
                <a:stretch>
                  <a:fillRect t="-9211" r="-7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1471BC4-9D55-4512-961C-5E579C5C9AB2}"/>
                  </a:ext>
                </a:extLst>
              </p:cNvPr>
              <p:cNvSpPr txBox="1"/>
              <p:nvPr/>
            </p:nvSpPr>
            <p:spPr>
              <a:xfrm>
                <a:off x="9715156" y="1619388"/>
                <a:ext cx="784329"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35</a:t>
                </a:r>
              </a:p>
            </p:txBody>
          </p:sp>
        </mc:Choice>
        <mc:Fallback xmlns="">
          <p:sp>
            <p:nvSpPr>
              <p:cNvPr id="15" name="TextBox 14">
                <a:extLst>
                  <a:ext uri="{FF2B5EF4-FFF2-40B4-BE49-F238E27FC236}">
                    <a16:creationId xmlns:a16="http://schemas.microsoft.com/office/drawing/2014/main" xmlns="" id="{61471BC4-9D55-4512-961C-5E579C5C9AB2}"/>
                  </a:ext>
                </a:extLst>
              </p:cNvPr>
              <p:cNvSpPr txBox="1">
                <a:spLocks noRot="1" noChangeAspect="1" noMove="1" noResize="1" noEditPoints="1" noAdjustHandles="1" noChangeArrowheads="1" noChangeShapeType="1" noTextEdit="1"/>
              </p:cNvSpPr>
              <p:nvPr/>
            </p:nvSpPr>
            <p:spPr>
              <a:xfrm>
                <a:off x="9715156" y="1619388"/>
                <a:ext cx="784329" cy="461665"/>
              </a:xfrm>
              <a:prstGeom prst="rect">
                <a:avLst/>
              </a:prstGeom>
              <a:blipFill rotWithShape="1">
                <a:blip r:embed="rId9"/>
                <a:stretch>
                  <a:fillRect t="-9333" r="-781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0378DDF-0CF5-46D9-82D0-5FBAA6B2C321}"/>
                  </a:ext>
                </a:extLst>
              </p:cNvPr>
              <p:cNvSpPr txBox="1"/>
              <p:nvPr/>
            </p:nvSpPr>
            <p:spPr>
              <a:xfrm>
                <a:off x="4311828" y="1924260"/>
                <a:ext cx="720080"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8</a:t>
                </a:r>
              </a:p>
            </p:txBody>
          </p:sp>
        </mc:Choice>
        <mc:Fallback xmlns="">
          <p:sp>
            <p:nvSpPr>
              <p:cNvPr id="16" name="TextBox 15">
                <a:extLst>
                  <a:ext uri="{FF2B5EF4-FFF2-40B4-BE49-F238E27FC236}">
                    <a16:creationId xmlns:a16="http://schemas.microsoft.com/office/drawing/2014/main" xmlns="" id="{30378DDF-0CF5-46D9-82D0-5FBAA6B2C321}"/>
                  </a:ext>
                </a:extLst>
              </p:cNvPr>
              <p:cNvSpPr txBox="1">
                <a:spLocks noRot="1" noChangeAspect="1" noMove="1" noResize="1" noEditPoints="1" noAdjustHandles="1" noChangeArrowheads="1" noChangeShapeType="1" noTextEdit="1"/>
              </p:cNvSpPr>
              <p:nvPr/>
            </p:nvSpPr>
            <p:spPr>
              <a:xfrm>
                <a:off x="4311828" y="1924260"/>
                <a:ext cx="720080" cy="461665"/>
              </a:xfrm>
              <a:prstGeom prst="rect">
                <a:avLst/>
              </a:prstGeom>
              <a:blipFill rotWithShape="1">
                <a:blip r:embed="rId10"/>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7945D012-A8B0-48C6-A2C4-7D69D3EF9EA6}"/>
                  </a:ext>
                </a:extLst>
              </p:cNvPr>
              <p:cNvSpPr/>
              <p:nvPr/>
            </p:nvSpPr>
            <p:spPr>
              <a:xfrm>
                <a:off x="10087103" y="1985218"/>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8</a:t>
                </a:r>
              </a:p>
            </p:txBody>
          </p:sp>
        </mc:Choice>
        <mc:Fallback xmlns="">
          <p:sp>
            <p:nvSpPr>
              <p:cNvPr id="12" name="Rectangle 11">
                <a:extLst>
                  <a:ext uri="{FF2B5EF4-FFF2-40B4-BE49-F238E27FC236}">
                    <a16:creationId xmlns:a16="http://schemas.microsoft.com/office/drawing/2014/main" xmlns="" id="{7945D012-A8B0-48C6-A2C4-7D69D3EF9EA6}"/>
                  </a:ext>
                </a:extLst>
              </p:cNvPr>
              <p:cNvSpPr>
                <a:spLocks noRot="1" noChangeAspect="1" noMove="1" noResize="1" noEditPoints="1" noAdjustHandles="1" noChangeArrowheads="1" noChangeShapeType="1" noTextEdit="1"/>
              </p:cNvSpPr>
              <p:nvPr/>
            </p:nvSpPr>
            <p:spPr>
              <a:xfrm>
                <a:off x="10087103" y="1985218"/>
                <a:ext cx="585417" cy="461665"/>
              </a:xfrm>
              <a:prstGeom prst="rect">
                <a:avLst/>
              </a:prstGeom>
              <a:blipFill rotWithShape="1">
                <a:blip r:embed="rId11"/>
                <a:stretch>
                  <a:fillRect t="-9333" r="-14583" b="-32000"/>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07C247C7-EAB5-4B54-A8A1-58723BCC3A49}"/>
              </a:ext>
            </a:extLst>
          </p:cNvPr>
          <p:cNvSpPr/>
          <p:nvPr/>
        </p:nvSpPr>
        <p:spPr>
          <a:xfrm>
            <a:off x="4487303" y="2384316"/>
            <a:ext cx="356188" cy="461665"/>
          </a:xfrm>
          <a:prstGeom prst="rect">
            <a:avLst/>
          </a:prstGeom>
        </p:spPr>
        <p:txBody>
          <a:bodyPr wrap="none">
            <a:spAutoFit/>
          </a:bodyPr>
          <a:lstStyle/>
          <a:p>
            <a:r>
              <a:rPr lang="en-GB" sz="2400" dirty="0">
                <a:solidFill>
                  <a:srgbClr val="FF0000"/>
                </a:solidFill>
              </a:rPr>
              <a:t>6</a:t>
            </a:r>
          </a:p>
        </p:txBody>
      </p:sp>
      <p:sp>
        <p:nvSpPr>
          <p:cNvPr id="14" name="Rectangle 13">
            <a:extLst>
              <a:ext uri="{FF2B5EF4-FFF2-40B4-BE49-F238E27FC236}">
                <a16:creationId xmlns:a16="http://schemas.microsoft.com/office/drawing/2014/main" id="{EC5BDB97-E1F0-4E1E-A87A-5BD6D9405539}"/>
              </a:ext>
            </a:extLst>
          </p:cNvPr>
          <p:cNvSpPr/>
          <p:nvPr/>
        </p:nvSpPr>
        <p:spPr>
          <a:xfrm>
            <a:off x="4506592" y="2755049"/>
            <a:ext cx="356188" cy="461665"/>
          </a:xfrm>
          <a:prstGeom prst="rect">
            <a:avLst/>
          </a:prstGeom>
        </p:spPr>
        <p:txBody>
          <a:bodyPr wrap="none">
            <a:spAutoFit/>
          </a:bodyPr>
          <a:lstStyle/>
          <a:p>
            <a:r>
              <a:rPr lang="en-GB" sz="2400" dirty="0">
                <a:solidFill>
                  <a:srgbClr val="FF0000"/>
                </a:solidFill>
              </a:rPr>
              <a:t>2</a:t>
            </a:r>
          </a:p>
        </p:txBody>
      </p:sp>
      <p:sp>
        <p:nvSpPr>
          <p:cNvPr id="20" name="Rectangle 19">
            <a:extLst>
              <a:ext uri="{FF2B5EF4-FFF2-40B4-BE49-F238E27FC236}">
                <a16:creationId xmlns:a16="http://schemas.microsoft.com/office/drawing/2014/main" id="{8C7DF42B-A0C7-49B7-9AA4-B5AEA179DAA8}"/>
              </a:ext>
            </a:extLst>
          </p:cNvPr>
          <p:cNvSpPr/>
          <p:nvPr/>
        </p:nvSpPr>
        <p:spPr>
          <a:xfrm>
            <a:off x="10107321" y="2371235"/>
            <a:ext cx="356188" cy="461665"/>
          </a:xfrm>
          <a:prstGeom prst="rect">
            <a:avLst/>
          </a:prstGeom>
        </p:spPr>
        <p:txBody>
          <a:bodyPr wrap="none">
            <a:spAutoFit/>
          </a:bodyPr>
          <a:lstStyle/>
          <a:p>
            <a:r>
              <a:rPr lang="en-GB" sz="2400" dirty="0">
                <a:solidFill>
                  <a:srgbClr val="FF0000"/>
                </a:solidFill>
              </a:rPr>
              <a:t>6</a:t>
            </a:r>
          </a:p>
        </p:txBody>
      </p:sp>
      <p:sp>
        <p:nvSpPr>
          <p:cNvPr id="17" name="Rectangle 16">
            <a:extLst>
              <a:ext uri="{FF2B5EF4-FFF2-40B4-BE49-F238E27FC236}">
                <a16:creationId xmlns:a16="http://schemas.microsoft.com/office/drawing/2014/main" id="{96C897B5-111A-4438-B98C-321DD765F0DD}"/>
              </a:ext>
            </a:extLst>
          </p:cNvPr>
          <p:cNvSpPr/>
          <p:nvPr/>
        </p:nvSpPr>
        <p:spPr>
          <a:xfrm>
            <a:off x="10199411" y="2748511"/>
            <a:ext cx="356188" cy="461665"/>
          </a:xfrm>
          <a:prstGeom prst="rect">
            <a:avLst/>
          </a:prstGeom>
        </p:spPr>
        <p:txBody>
          <a:bodyPr wrap="none">
            <a:spAutoFit/>
          </a:bodyPr>
          <a:lstStyle/>
          <a:p>
            <a:r>
              <a:rPr lang="en-GB" sz="2400" dirty="0">
                <a:solidFill>
                  <a:srgbClr val="FF0000"/>
                </a:solidFill>
              </a:rPr>
              <a:t>2</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31B6E20-C162-4326-B35E-A1D2B696BD52}"/>
                  </a:ext>
                </a:extLst>
              </p:cNvPr>
              <p:cNvSpPr txBox="1"/>
              <p:nvPr/>
            </p:nvSpPr>
            <p:spPr>
              <a:xfrm>
                <a:off x="10199411" y="1619388"/>
                <a:ext cx="2489617" cy="461665"/>
              </a:xfrm>
              <a:prstGeom prst="rect">
                <a:avLst/>
              </a:prstGeom>
              <a:noFill/>
            </p:spPr>
            <p:txBody>
              <a:bodyPr wrap="square" rtlCol="0">
                <a:spAutoFit/>
              </a:bodyPr>
              <a:lstStyle/>
              <a:p>
                <a:r>
                  <a:rPr lang="en-GB" dirty="0"/>
                  <a:t> </a:t>
                </a:r>
                <a:r>
                  <a:rPr lang="en-GB" sz="2400" dirty="0">
                    <a:solidFill>
                      <a:srgbClr val="FF0000"/>
                    </a:solidFill>
                  </a:rPr>
                  <a:t>×(</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a:t>
                </a:r>
                <a14:m>
                  <m:oMath xmlns:m="http://schemas.openxmlformats.org/officeDocument/2006/math">
                    <m:r>
                      <a:rPr lang="en-GB" sz="2400" b="0" i="1" smtClean="0">
                        <a:solidFill>
                          <a:srgbClr val="FF0000"/>
                        </a:solidFill>
                        <a:latin typeface="Cambria Math" panose="02040503050406030204" pitchFamily="18" charset="0"/>
                      </a:rPr>
                      <m:t>70</m:t>
                    </m:r>
                  </m:oMath>
                </a14:m>
                <a:endParaRPr lang="en-GB" sz="2400" dirty="0">
                  <a:solidFill>
                    <a:srgbClr val="FF0000"/>
                  </a:solidFill>
                </a:endParaRPr>
              </a:p>
            </p:txBody>
          </p:sp>
        </mc:Choice>
        <mc:Fallback xmlns="">
          <p:sp>
            <p:nvSpPr>
              <p:cNvPr id="18" name="TextBox 17">
                <a:extLst>
                  <a:ext uri="{FF2B5EF4-FFF2-40B4-BE49-F238E27FC236}">
                    <a16:creationId xmlns:a16="http://schemas.microsoft.com/office/drawing/2014/main" id="{731B6E20-C162-4326-B35E-A1D2B696BD52}"/>
                  </a:ext>
                </a:extLst>
              </p:cNvPr>
              <p:cNvSpPr txBox="1">
                <a:spLocks noRot="1" noChangeAspect="1" noMove="1" noResize="1" noEditPoints="1" noAdjustHandles="1" noChangeArrowheads="1" noChangeShapeType="1" noTextEdit="1"/>
              </p:cNvSpPr>
              <p:nvPr/>
            </p:nvSpPr>
            <p:spPr>
              <a:xfrm>
                <a:off x="10199411" y="1619388"/>
                <a:ext cx="2489617" cy="461665"/>
              </a:xfrm>
              <a:prstGeom prst="rect">
                <a:avLst/>
              </a:prstGeom>
              <a:blipFill>
                <a:blip r:embed="rId12"/>
                <a:stretch>
                  <a:fillRect l="-978" t="-14667"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39179EEF-1666-4B7E-A3C0-7DF58CAEA727}"/>
                  </a:ext>
                </a:extLst>
              </p:cNvPr>
              <p:cNvSpPr/>
              <p:nvPr/>
            </p:nvSpPr>
            <p:spPr>
              <a:xfrm>
                <a:off x="10486968" y="1983899"/>
                <a:ext cx="1689886" cy="461665"/>
              </a:xfrm>
              <a:prstGeom prst="rect">
                <a:avLst/>
              </a:prstGeom>
            </p:spPr>
            <p:txBody>
              <a:bodyPr wrap="none">
                <a:spAutoFit/>
              </a:bodyPr>
              <a:lstStyle/>
              <a:p>
                <a:r>
                  <a:rPr lang="en-GB" dirty="0">
                    <a:solidFill>
                      <a:srgbClr val="FF0000"/>
                    </a:solidFill>
                  </a:rPr>
                  <a:t> </a:t>
                </a:r>
                <a:r>
                  <a:rPr lang="en-GB" sz="2400" dirty="0">
                    <a:solidFill>
                      <a:srgbClr val="FF0000"/>
                    </a:solidFill>
                  </a:rPr>
                  <a:t>÷(</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4</a:t>
                </a:r>
                <a:endParaRPr lang="en-GB" sz="2400" dirty="0"/>
              </a:p>
            </p:txBody>
          </p:sp>
        </mc:Choice>
        <mc:Fallback xmlns="">
          <p:sp>
            <p:nvSpPr>
              <p:cNvPr id="19" name="Rectangle 18">
                <a:extLst>
                  <a:ext uri="{FF2B5EF4-FFF2-40B4-BE49-F238E27FC236}">
                    <a16:creationId xmlns:a16="http://schemas.microsoft.com/office/drawing/2014/main" xmlns="" id="{39179EEF-1666-4B7E-A3C0-7DF58CAEA727}"/>
                  </a:ext>
                </a:extLst>
              </p:cNvPr>
              <p:cNvSpPr>
                <a:spLocks noRot="1" noChangeAspect="1" noMove="1" noResize="1" noEditPoints="1" noAdjustHandles="1" noChangeArrowheads="1" noChangeShapeType="1" noTextEdit="1"/>
              </p:cNvSpPr>
              <p:nvPr/>
            </p:nvSpPr>
            <p:spPr>
              <a:xfrm>
                <a:off x="10486968" y="1983899"/>
                <a:ext cx="1689886" cy="461665"/>
              </a:xfrm>
              <a:prstGeom prst="rect">
                <a:avLst/>
              </a:prstGeom>
              <a:blipFill rotWithShape="1">
                <a:blip r:embed="rId13"/>
                <a:stretch>
                  <a:fillRect l="-1439" t="-14474" r="-431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5A992EEE-2FDF-4D41-8DE7-9EBFC862372A}"/>
                  </a:ext>
                </a:extLst>
              </p:cNvPr>
              <p:cNvSpPr/>
              <p:nvPr/>
            </p:nvSpPr>
            <p:spPr>
              <a:xfrm>
                <a:off x="10255144" y="2371235"/>
                <a:ext cx="1848583" cy="461665"/>
              </a:xfrm>
              <a:prstGeom prst="rect">
                <a:avLst/>
              </a:prstGeom>
            </p:spPr>
            <p:txBody>
              <a:bodyPr wrap="none">
                <a:spAutoFit/>
              </a:bodyPr>
              <a:lstStyle/>
              <a:p>
                <a:r>
                  <a:rPr lang="en-GB" sz="2400" dirty="0">
                    <a:solidFill>
                      <a:srgbClr val="FF0000"/>
                    </a:solidFill>
                  </a:rPr>
                  <a:t>×(</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a:t>
                </a:r>
                <a:endParaRPr lang="en-GB" sz="2400" dirty="0"/>
              </a:p>
            </p:txBody>
          </p:sp>
        </mc:Choice>
        <mc:Fallback xmlns="">
          <p:sp>
            <p:nvSpPr>
              <p:cNvPr id="21" name="Rectangle 20">
                <a:extLst>
                  <a:ext uri="{FF2B5EF4-FFF2-40B4-BE49-F238E27FC236}">
                    <a16:creationId xmlns:a16="http://schemas.microsoft.com/office/drawing/2014/main" xmlns="" id="{5A992EEE-2FDF-4D41-8DE7-9EBFC862372A}"/>
                  </a:ext>
                </a:extLst>
              </p:cNvPr>
              <p:cNvSpPr>
                <a:spLocks noRot="1" noChangeAspect="1" noMove="1" noResize="1" noEditPoints="1" noAdjustHandles="1" noChangeArrowheads="1" noChangeShapeType="1" noTextEdit="1"/>
              </p:cNvSpPr>
              <p:nvPr/>
            </p:nvSpPr>
            <p:spPr>
              <a:xfrm>
                <a:off x="10255144" y="2371235"/>
                <a:ext cx="1848583" cy="461665"/>
              </a:xfrm>
              <a:prstGeom prst="rect">
                <a:avLst/>
              </a:prstGeom>
              <a:blipFill rotWithShape="1">
                <a:blip r:embed="rId14"/>
                <a:stretch>
                  <a:fillRect l="-4934" t="-14474" r="-394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944BFC01-5AA4-433E-B631-9558F70629DF}"/>
                  </a:ext>
                </a:extLst>
              </p:cNvPr>
              <p:cNvSpPr/>
              <p:nvPr/>
            </p:nvSpPr>
            <p:spPr>
              <a:xfrm>
                <a:off x="10352231" y="2748511"/>
                <a:ext cx="1848583" cy="461665"/>
              </a:xfrm>
              <a:prstGeom prst="rect">
                <a:avLst/>
              </a:prstGeom>
            </p:spPr>
            <p:txBody>
              <a:bodyPr wrap="none">
                <a:spAutoFit/>
              </a:bodyPr>
              <a:lstStyle/>
              <a:p>
                <a:r>
                  <a:rPr lang="en-GB" sz="2400" dirty="0">
                    <a:solidFill>
                      <a:srgbClr val="FF0000"/>
                    </a:solidFill>
                  </a:rPr>
                  <a:t>×(</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endParaRPr lang="en-GB" sz="2400" dirty="0"/>
              </a:p>
            </p:txBody>
          </p:sp>
        </mc:Choice>
        <mc:Fallback xmlns="">
          <p:sp>
            <p:nvSpPr>
              <p:cNvPr id="22" name="Rectangle 21">
                <a:extLst>
                  <a:ext uri="{FF2B5EF4-FFF2-40B4-BE49-F238E27FC236}">
                    <a16:creationId xmlns:a16="http://schemas.microsoft.com/office/drawing/2014/main" xmlns="" id="{944BFC01-5AA4-433E-B631-9558F70629DF}"/>
                  </a:ext>
                </a:extLst>
              </p:cNvPr>
              <p:cNvSpPr>
                <a:spLocks noRot="1" noChangeAspect="1" noMove="1" noResize="1" noEditPoints="1" noAdjustHandles="1" noChangeArrowheads="1" noChangeShapeType="1" noTextEdit="1"/>
              </p:cNvSpPr>
              <p:nvPr/>
            </p:nvSpPr>
            <p:spPr>
              <a:xfrm>
                <a:off x="10352231" y="2748511"/>
                <a:ext cx="1848583" cy="461665"/>
              </a:xfrm>
              <a:prstGeom prst="rect">
                <a:avLst/>
              </a:prstGeom>
              <a:blipFill rotWithShape="1">
                <a:blip r:embed="rId15"/>
                <a:stretch>
                  <a:fillRect l="-4950" t="-14474" r="-4290" b="-30263"/>
                </a:stretch>
              </a:blipFill>
            </p:spPr>
            <p:txBody>
              <a:bodyPr/>
              <a:lstStyle/>
              <a:p>
                <a:r>
                  <a:rPr lang="en-GB">
                    <a:noFill/>
                  </a:rPr>
                  <a:t> </a:t>
                </a:r>
              </a:p>
            </p:txBody>
          </p:sp>
        </mc:Fallback>
      </mc:AlternateContent>
    </p:spTree>
    <p:extLst>
      <p:ext uri="{BB962C8B-B14F-4D97-AF65-F5344CB8AC3E}">
        <p14:creationId xmlns:p14="http://schemas.microsoft.com/office/powerpoint/2010/main" val="7617286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 grpId="0" animBg="1"/>
      <p:bldP spid="11" grpId="0"/>
      <p:bldP spid="15" grpId="0"/>
      <p:bldP spid="16" grpId="0"/>
      <p:bldP spid="12" grpId="0"/>
      <p:bldP spid="13" grpId="0"/>
      <p:bldP spid="14" grpId="0"/>
      <p:bldP spid="20" grpId="0"/>
      <p:bldP spid="17" grpId="0"/>
      <p:bldP spid="18" grpId="0"/>
      <p:bldP spid="19"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2557425"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1.	  Calculate: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65ED8DE-260C-4C19-81C2-D76726DFD0EB}"/>
              </a:ext>
            </a:extLst>
          </p:cNvPr>
          <p:cNvSpPr txBox="1">
            <a:spLocks noChangeArrowheads="1"/>
          </p:cNvSpPr>
          <p:nvPr/>
        </p:nvSpPr>
        <p:spPr bwMode="auto">
          <a:xfrm>
            <a:off x="2639616" y="0"/>
            <a:ext cx="84981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Negative Number Problems</a:t>
            </a:r>
          </a:p>
        </p:txBody>
      </p:sp>
      <p:sp>
        <p:nvSpPr>
          <p:cNvPr id="2" name="Rectangle 1">
            <a:extLst>
              <a:ext uri="{FF2B5EF4-FFF2-40B4-BE49-F238E27FC236}">
                <a16:creationId xmlns:a16="http://schemas.microsoft.com/office/drawing/2014/main" id="{A44A6B2D-B8CB-490C-9087-4E19BE2B053C}"/>
              </a:ext>
            </a:extLst>
          </p:cNvPr>
          <p:cNvSpPr/>
          <p:nvPr/>
        </p:nvSpPr>
        <p:spPr>
          <a:xfrm>
            <a:off x="2786509" y="1317780"/>
            <a:ext cx="1681871" cy="461665"/>
          </a:xfrm>
          <a:prstGeom prst="rect">
            <a:avLst/>
          </a:prstGeom>
        </p:spPr>
        <p:txBody>
          <a:bodyPr wrap="none">
            <a:spAutoFit/>
          </a:bodyPr>
          <a:lstStyle/>
          <a:p>
            <a:r>
              <a:rPr lang="en-GB" sz="2400" dirty="0"/>
              <a:t>(a) (−7)×2</a:t>
            </a:r>
          </a:p>
        </p:txBody>
      </p:sp>
      <p:sp>
        <p:nvSpPr>
          <p:cNvPr id="3" name="Rectangle 2">
            <a:extLst>
              <a:ext uri="{FF2B5EF4-FFF2-40B4-BE49-F238E27FC236}">
                <a16:creationId xmlns:a16="http://schemas.microsoft.com/office/drawing/2014/main" id="{32B9A6A0-8F60-460E-A7DF-4E465148B8EA}"/>
              </a:ext>
            </a:extLst>
          </p:cNvPr>
          <p:cNvSpPr/>
          <p:nvPr/>
        </p:nvSpPr>
        <p:spPr>
          <a:xfrm>
            <a:off x="2757841" y="1722276"/>
            <a:ext cx="2751304" cy="1200329"/>
          </a:xfrm>
          <a:prstGeom prst="rect">
            <a:avLst/>
          </a:prstGeom>
        </p:spPr>
        <p:txBody>
          <a:bodyPr wrap="square">
            <a:spAutoFit/>
          </a:bodyPr>
          <a:lstStyle/>
          <a:p>
            <a:r>
              <a:rPr lang="en-GB" sz="2400" dirty="0"/>
              <a:t>(d) (−6)×(−3)</a:t>
            </a:r>
          </a:p>
          <a:p>
            <a:r>
              <a:rPr lang="en-GB" sz="2400" dirty="0"/>
              <a:t>(g) 8×4</a:t>
            </a:r>
          </a:p>
          <a:p>
            <a:r>
              <a:rPr lang="en-GB" sz="2400" dirty="0"/>
              <a:t>(j) (−4)×(−5)</a:t>
            </a:r>
          </a:p>
        </p:txBody>
      </p:sp>
      <p:sp>
        <p:nvSpPr>
          <p:cNvPr id="4" name="Rectangle 3">
            <a:extLst>
              <a:ext uri="{FF2B5EF4-FFF2-40B4-BE49-F238E27FC236}">
                <a16:creationId xmlns:a16="http://schemas.microsoft.com/office/drawing/2014/main" id="{A550CC64-7EAD-49E3-BDF3-24D664B3FC8C}"/>
              </a:ext>
            </a:extLst>
          </p:cNvPr>
          <p:cNvSpPr/>
          <p:nvPr/>
        </p:nvSpPr>
        <p:spPr>
          <a:xfrm>
            <a:off x="5768293" y="1267493"/>
            <a:ext cx="1681871" cy="1569660"/>
          </a:xfrm>
          <a:prstGeom prst="rect">
            <a:avLst/>
          </a:prstGeom>
        </p:spPr>
        <p:txBody>
          <a:bodyPr wrap="none">
            <a:spAutoFit/>
          </a:bodyPr>
          <a:lstStyle/>
          <a:p>
            <a:r>
              <a:rPr lang="pt-BR" sz="2400" dirty="0"/>
              <a:t>(b) (−4)×8</a:t>
            </a:r>
          </a:p>
          <a:p>
            <a:r>
              <a:rPr lang="pt-BR" sz="2400" dirty="0"/>
              <a:t>(e) (−3)×7</a:t>
            </a:r>
          </a:p>
          <a:p>
            <a:r>
              <a:rPr lang="pt-BR" sz="2400" dirty="0"/>
              <a:t>(h) 3×(−6)</a:t>
            </a:r>
          </a:p>
          <a:p>
            <a:r>
              <a:rPr lang="pt-BR" sz="2400" dirty="0"/>
              <a:t>(k) −(7)×0</a:t>
            </a:r>
            <a:endParaRPr lang="en-GB" sz="2400" dirty="0"/>
          </a:p>
        </p:txBody>
      </p:sp>
      <p:sp>
        <p:nvSpPr>
          <p:cNvPr id="6" name="Rectangle 5">
            <a:extLst>
              <a:ext uri="{FF2B5EF4-FFF2-40B4-BE49-F238E27FC236}">
                <a16:creationId xmlns:a16="http://schemas.microsoft.com/office/drawing/2014/main" id="{5A2226C0-7B1A-4B99-BF3D-EA5B2870AF6C}"/>
              </a:ext>
            </a:extLst>
          </p:cNvPr>
          <p:cNvSpPr/>
          <p:nvPr/>
        </p:nvSpPr>
        <p:spPr>
          <a:xfrm>
            <a:off x="8360581" y="1317780"/>
            <a:ext cx="2151551" cy="1569660"/>
          </a:xfrm>
          <a:prstGeom prst="rect">
            <a:avLst/>
          </a:prstGeom>
        </p:spPr>
        <p:txBody>
          <a:bodyPr wrap="none">
            <a:spAutoFit/>
          </a:bodyPr>
          <a:lstStyle/>
          <a:p>
            <a:r>
              <a:rPr lang="en-GB" sz="2400" dirty="0"/>
              <a:t>(c) (−2)×(−5)</a:t>
            </a:r>
          </a:p>
          <a:p>
            <a:r>
              <a:rPr lang="en-GB" sz="2400" dirty="0"/>
              <a:t>(f) (−10)×(−4)</a:t>
            </a:r>
          </a:p>
          <a:p>
            <a:r>
              <a:rPr lang="en-GB" sz="2400" dirty="0"/>
              <a:t>(</a:t>
            </a:r>
            <a:r>
              <a:rPr lang="en-GB" sz="2400" dirty="0" err="1"/>
              <a:t>i</a:t>
            </a:r>
            <a:r>
              <a:rPr lang="en-GB" sz="2400" dirty="0"/>
              <a:t>) (−7)×(−2)</a:t>
            </a:r>
          </a:p>
          <a:p>
            <a:r>
              <a:rPr lang="en-GB" sz="2400" dirty="0"/>
              <a:t>(l) 8×(−5)</a:t>
            </a:r>
          </a:p>
        </p:txBody>
      </p:sp>
      <p:sp>
        <p:nvSpPr>
          <p:cNvPr id="7" name="Rectangle 6">
            <a:extLst>
              <a:ext uri="{FF2B5EF4-FFF2-40B4-BE49-F238E27FC236}">
                <a16:creationId xmlns:a16="http://schemas.microsoft.com/office/drawing/2014/main" id="{D3A485F2-2956-4C6B-9D86-DD8B19C9BC19}"/>
              </a:ext>
            </a:extLst>
          </p:cNvPr>
          <p:cNvSpPr/>
          <p:nvPr/>
        </p:nvSpPr>
        <p:spPr>
          <a:xfrm>
            <a:off x="2427292" y="3405214"/>
            <a:ext cx="3371532" cy="830997"/>
          </a:xfrm>
          <a:prstGeom prst="rect">
            <a:avLst/>
          </a:prstGeom>
        </p:spPr>
        <p:txBody>
          <a:bodyPr wrap="square">
            <a:spAutoFit/>
          </a:bodyPr>
          <a:lstStyle/>
          <a:p>
            <a:r>
              <a:rPr lang="en-GB" sz="2400" dirty="0"/>
              <a:t>2.	Calculate:</a:t>
            </a:r>
          </a:p>
          <a:p>
            <a:r>
              <a:rPr lang="en-GB" sz="2400" dirty="0"/>
              <a:t>	(a)	(−10)÷(−2)</a:t>
            </a:r>
          </a:p>
        </p:txBody>
      </p:sp>
      <p:sp>
        <p:nvSpPr>
          <p:cNvPr id="8" name="Rectangle 7">
            <a:extLst>
              <a:ext uri="{FF2B5EF4-FFF2-40B4-BE49-F238E27FC236}">
                <a16:creationId xmlns:a16="http://schemas.microsoft.com/office/drawing/2014/main" id="{9C976324-6287-43FE-9007-05FEE856C132}"/>
              </a:ext>
            </a:extLst>
          </p:cNvPr>
          <p:cNvSpPr/>
          <p:nvPr/>
        </p:nvSpPr>
        <p:spPr>
          <a:xfrm>
            <a:off x="2433206" y="4149080"/>
            <a:ext cx="3365618" cy="1938992"/>
          </a:xfrm>
          <a:prstGeom prst="rect">
            <a:avLst/>
          </a:prstGeom>
        </p:spPr>
        <p:txBody>
          <a:bodyPr wrap="square">
            <a:spAutoFit/>
          </a:bodyPr>
          <a:lstStyle/>
          <a:p>
            <a:r>
              <a:rPr lang="en-GB" sz="2400" dirty="0"/>
              <a:t>	(c) 18 ÷(−3)</a:t>
            </a:r>
          </a:p>
          <a:p>
            <a:r>
              <a:rPr lang="en-GB" sz="2400" dirty="0"/>
              <a:t>	(e) (−21)÷(−3)</a:t>
            </a:r>
          </a:p>
          <a:p>
            <a:r>
              <a:rPr lang="en-GB" sz="2400" dirty="0"/>
              <a:t>	(g) 50 ÷(−5)</a:t>
            </a:r>
          </a:p>
          <a:p>
            <a:pPr marL="893763" lvl="1" indent="-446088">
              <a:buAutoNum type="romanLcParenBoth"/>
            </a:pPr>
            <a:r>
              <a:rPr lang="en-GB" sz="2400" dirty="0"/>
              <a:t>80 ÷(−2)</a:t>
            </a:r>
          </a:p>
          <a:p>
            <a:r>
              <a:rPr lang="en-GB" sz="2400" dirty="0"/>
              <a:t>	(k) (−70)÷(−7)</a:t>
            </a:r>
          </a:p>
        </p:txBody>
      </p:sp>
      <p:sp>
        <p:nvSpPr>
          <p:cNvPr id="9" name="Rectangle 8">
            <a:extLst>
              <a:ext uri="{FF2B5EF4-FFF2-40B4-BE49-F238E27FC236}">
                <a16:creationId xmlns:a16="http://schemas.microsoft.com/office/drawing/2014/main" id="{907F72C8-9A62-470F-9944-0DB5B26608BD}"/>
              </a:ext>
            </a:extLst>
          </p:cNvPr>
          <p:cNvSpPr/>
          <p:nvPr/>
        </p:nvSpPr>
        <p:spPr>
          <a:xfrm>
            <a:off x="6312024" y="3779748"/>
            <a:ext cx="2920876" cy="2308324"/>
          </a:xfrm>
          <a:prstGeom prst="rect">
            <a:avLst/>
          </a:prstGeom>
        </p:spPr>
        <p:txBody>
          <a:bodyPr wrap="square">
            <a:spAutoFit/>
          </a:bodyPr>
          <a:lstStyle/>
          <a:p>
            <a:r>
              <a:rPr lang="en-GB" sz="2400" dirty="0"/>
              <a:t>(b) (−15)÷5 </a:t>
            </a:r>
          </a:p>
          <a:p>
            <a:r>
              <a:rPr lang="en-GB" sz="2400" dirty="0"/>
              <a:t>(d) 14 ÷(−7)</a:t>
            </a:r>
          </a:p>
          <a:p>
            <a:r>
              <a:rPr lang="en-GB" sz="2400" dirty="0"/>
              <a:t>(f) (−45)÷9 </a:t>
            </a:r>
          </a:p>
          <a:p>
            <a:r>
              <a:rPr lang="en-GB" sz="2400" dirty="0"/>
              <a:t>(h) (−100)÷(−4)</a:t>
            </a:r>
          </a:p>
          <a:p>
            <a:r>
              <a:rPr lang="en-GB" sz="2400" dirty="0"/>
              <a:t>(j) 26 ÷(−13)</a:t>
            </a:r>
          </a:p>
          <a:p>
            <a:r>
              <a:rPr lang="en-GB" sz="2400" dirty="0"/>
              <a:t>(l) (−42)÷7</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EED5D79E-315D-48B6-97E6-81DFD1695EDF}"/>
                  </a:ext>
                </a:extLst>
              </p:cNvPr>
              <p:cNvSpPr/>
              <p:nvPr/>
            </p:nvSpPr>
            <p:spPr>
              <a:xfrm>
                <a:off x="4666447" y="1274904"/>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14</a:t>
                </a:r>
              </a:p>
            </p:txBody>
          </p:sp>
        </mc:Choice>
        <mc:Fallback xmlns="">
          <p:sp>
            <p:nvSpPr>
              <p:cNvPr id="11" name="Rectangle 10">
                <a:extLst>
                  <a:ext uri="{FF2B5EF4-FFF2-40B4-BE49-F238E27FC236}">
                    <a16:creationId xmlns:a16="http://schemas.microsoft.com/office/drawing/2014/main" xmlns="" id="{EED5D79E-315D-48B6-97E6-81DFD1695EDF}"/>
                  </a:ext>
                </a:extLst>
              </p:cNvPr>
              <p:cNvSpPr>
                <a:spLocks noRot="1" noChangeAspect="1" noMove="1" noResize="1" noEditPoints="1" noAdjustHandles="1" noChangeArrowheads="1" noChangeShapeType="1" noTextEdit="1"/>
              </p:cNvSpPr>
              <p:nvPr/>
            </p:nvSpPr>
            <p:spPr>
              <a:xfrm>
                <a:off x="4666447" y="1274904"/>
                <a:ext cx="756938" cy="461665"/>
              </a:xfrm>
              <a:prstGeom prst="rect">
                <a:avLst/>
              </a:prstGeom>
              <a:blipFill rotWithShape="1">
                <a:blip r:embed="rId4"/>
                <a:stretch>
                  <a:fillRect t="-9211" r="-11200" b="-30263"/>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B72991AD-57B0-4DFB-A6A7-4EA0DD00355B}"/>
              </a:ext>
            </a:extLst>
          </p:cNvPr>
          <p:cNvSpPr/>
          <p:nvPr/>
        </p:nvSpPr>
        <p:spPr>
          <a:xfrm>
            <a:off x="4895676" y="1644237"/>
            <a:ext cx="527709" cy="461665"/>
          </a:xfrm>
          <a:prstGeom prst="rect">
            <a:avLst/>
          </a:prstGeom>
        </p:spPr>
        <p:txBody>
          <a:bodyPr wrap="none">
            <a:spAutoFit/>
          </a:bodyPr>
          <a:lstStyle/>
          <a:p>
            <a:r>
              <a:rPr lang="en-GB" sz="2400" dirty="0">
                <a:solidFill>
                  <a:srgbClr val="FF0000"/>
                </a:solidFill>
              </a:rPr>
              <a:t>18</a:t>
            </a:r>
          </a:p>
        </p:txBody>
      </p:sp>
      <p:sp>
        <p:nvSpPr>
          <p:cNvPr id="13" name="Rectangle 12">
            <a:extLst>
              <a:ext uri="{FF2B5EF4-FFF2-40B4-BE49-F238E27FC236}">
                <a16:creationId xmlns:a16="http://schemas.microsoft.com/office/drawing/2014/main" id="{E37213D3-9330-4D77-A994-A42E68CD7352}"/>
              </a:ext>
            </a:extLst>
          </p:cNvPr>
          <p:cNvSpPr/>
          <p:nvPr/>
        </p:nvSpPr>
        <p:spPr>
          <a:xfrm>
            <a:off x="4895676" y="2045078"/>
            <a:ext cx="527709" cy="461665"/>
          </a:xfrm>
          <a:prstGeom prst="rect">
            <a:avLst/>
          </a:prstGeom>
        </p:spPr>
        <p:txBody>
          <a:bodyPr wrap="none">
            <a:spAutoFit/>
          </a:bodyPr>
          <a:lstStyle/>
          <a:p>
            <a:r>
              <a:rPr lang="en-GB" sz="2400" dirty="0">
                <a:solidFill>
                  <a:srgbClr val="FF0000"/>
                </a:solidFill>
              </a:rPr>
              <a:t>32</a:t>
            </a:r>
          </a:p>
        </p:txBody>
      </p:sp>
      <p:sp>
        <p:nvSpPr>
          <p:cNvPr id="14" name="Rectangle 13">
            <a:extLst>
              <a:ext uri="{FF2B5EF4-FFF2-40B4-BE49-F238E27FC236}">
                <a16:creationId xmlns:a16="http://schemas.microsoft.com/office/drawing/2014/main" id="{4AF2DFD1-ECD4-4B55-ACE3-98EAF0AF84A7}"/>
              </a:ext>
            </a:extLst>
          </p:cNvPr>
          <p:cNvSpPr/>
          <p:nvPr/>
        </p:nvSpPr>
        <p:spPr>
          <a:xfrm>
            <a:off x="4895676" y="2440339"/>
            <a:ext cx="527709" cy="461665"/>
          </a:xfrm>
          <a:prstGeom prst="rect">
            <a:avLst/>
          </a:prstGeom>
        </p:spPr>
        <p:txBody>
          <a:bodyPr wrap="none">
            <a:spAutoFit/>
          </a:bodyPr>
          <a:lstStyle/>
          <a:p>
            <a:r>
              <a:rPr lang="en-GB" sz="2400" dirty="0">
                <a:solidFill>
                  <a:srgbClr val="FF0000"/>
                </a:solidFill>
              </a:rPr>
              <a:t>20</a:t>
            </a:r>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9C9E8929-6212-4E98-9FD0-8BF50BAF7B2A}"/>
                  </a:ext>
                </a:extLst>
              </p:cNvPr>
              <p:cNvSpPr/>
              <p:nvPr/>
            </p:nvSpPr>
            <p:spPr>
              <a:xfrm>
                <a:off x="7431955" y="1285301"/>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32</a:t>
                </a:r>
              </a:p>
            </p:txBody>
          </p:sp>
        </mc:Choice>
        <mc:Fallback xmlns="">
          <p:sp>
            <p:nvSpPr>
              <p:cNvPr id="15" name="Rectangle 14">
                <a:extLst>
                  <a:ext uri="{FF2B5EF4-FFF2-40B4-BE49-F238E27FC236}">
                    <a16:creationId xmlns:a16="http://schemas.microsoft.com/office/drawing/2014/main" xmlns="" id="{9C9E8929-6212-4E98-9FD0-8BF50BAF7B2A}"/>
                  </a:ext>
                </a:extLst>
              </p:cNvPr>
              <p:cNvSpPr>
                <a:spLocks noRot="1" noChangeAspect="1" noMove="1" noResize="1" noEditPoints="1" noAdjustHandles="1" noChangeArrowheads="1" noChangeShapeType="1" noTextEdit="1"/>
              </p:cNvSpPr>
              <p:nvPr/>
            </p:nvSpPr>
            <p:spPr>
              <a:xfrm>
                <a:off x="7431955" y="1285301"/>
                <a:ext cx="756938" cy="461665"/>
              </a:xfrm>
              <a:prstGeom prst="rect">
                <a:avLst/>
              </a:prstGeom>
              <a:blipFill rotWithShape="1">
                <a:blip r:embed="rId5"/>
                <a:stretch>
                  <a:fillRect t="-9211" r="-1209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3DB64719-E901-48C7-BEA8-75153044E5D4}"/>
                  </a:ext>
                </a:extLst>
              </p:cNvPr>
              <p:cNvSpPr/>
              <p:nvPr/>
            </p:nvSpPr>
            <p:spPr>
              <a:xfrm>
                <a:off x="7431955" y="1654632"/>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21</a:t>
                </a:r>
              </a:p>
            </p:txBody>
          </p:sp>
        </mc:Choice>
        <mc:Fallback xmlns="">
          <p:sp>
            <p:nvSpPr>
              <p:cNvPr id="16" name="Rectangle 15">
                <a:extLst>
                  <a:ext uri="{FF2B5EF4-FFF2-40B4-BE49-F238E27FC236}">
                    <a16:creationId xmlns:a16="http://schemas.microsoft.com/office/drawing/2014/main" xmlns="" id="{3DB64719-E901-48C7-BEA8-75153044E5D4}"/>
                  </a:ext>
                </a:extLst>
              </p:cNvPr>
              <p:cNvSpPr>
                <a:spLocks noRot="1" noChangeAspect="1" noMove="1" noResize="1" noEditPoints="1" noAdjustHandles="1" noChangeArrowheads="1" noChangeShapeType="1" noTextEdit="1"/>
              </p:cNvSpPr>
              <p:nvPr/>
            </p:nvSpPr>
            <p:spPr>
              <a:xfrm>
                <a:off x="7431955" y="1654632"/>
                <a:ext cx="756938" cy="461665"/>
              </a:xfrm>
              <a:prstGeom prst="rect">
                <a:avLst/>
              </a:prstGeom>
              <a:blipFill rotWithShape="1">
                <a:blip r:embed="rId6"/>
                <a:stretch>
                  <a:fillRect t="-9211" r="-1209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81DA70E0-49E1-4EA5-A09D-34F0B295703F}"/>
                  </a:ext>
                </a:extLst>
              </p:cNvPr>
              <p:cNvSpPr/>
              <p:nvPr/>
            </p:nvSpPr>
            <p:spPr>
              <a:xfrm>
                <a:off x="7431955" y="2009565"/>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18</a:t>
                </a:r>
              </a:p>
            </p:txBody>
          </p:sp>
        </mc:Choice>
        <mc:Fallback xmlns="">
          <p:sp>
            <p:nvSpPr>
              <p:cNvPr id="17" name="Rectangle 16">
                <a:extLst>
                  <a:ext uri="{FF2B5EF4-FFF2-40B4-BE49-F238E27FC236}">
                    <a16:creationId xmlns:a16="http://schemas.microsoft.com/office/drawing/2014/main" xmlns="" id="{81DA70E0-49E1-4EA5-A09D-34F0B295703F}"/>
                  </a:ext>
                </a:extLst>
              </p:cNvPr>
              <p:cNvSpPr>
                <a:spLocks noRot="1" noChangeAspect="1" noMove="1" noResize="1" noEditPoints="1" noAdjustHandles="1" noChangeArrowheads="1" noChangeShapeType="1" noTextEdit="1"/>
              </p:cNvSpPr>
              <p:nvPr/>
            </p:nvSpPr>
            <p:spPr>
              <a:xfrm>
                <a:off x="7431955" y="2009565"/>
                <a:ext cx="756938" cy="461665"/>
              </a:xfrm>
              <a:prstGeom prst="rect">
                <a:avLst/>
              </a:prstGeom>
              <a:blipFill rotWithShape="1">
                <a:blip r:embed="rId7"/>
                <a:stretch>
                  <a:fillRect t="-9333" r="-12097" b="-32000"/>
                </a:stretch>
              </a:blipFill>
            </p:spPr>
            <p:txBody>
              <a:bodyPr/>
              <a:lstStyle/>
              <a:p>
                <a:r>
                  <a:rPr lang="en-GB">
                    <a:noFill/>
                  </a:rPr>
                  <a:t> </a:t>
                </a:r>
              </a:p>
            </p:txBody>
          </p:sp>
        </mc:Fallback>
      </mc:AlternateContent>
      <p:sp>
        <p:nvSpPr>
          <p:cNvPr id="18" name="Rectangle 17">
            <a:extLst>
              <a:ext uri="{FF2B5EF4-FFF2-40B4-BE49-F238E27FC236}">
                <a16:creationId xmlns:a16="http://schemas.microsoft.com/office/drawing/2014/main" id="{68F239B4-1F6A-4BC2-BF18-2BDE292F2B03}"/>
              </a:ext>
            </a:extLst>
          </p:cNvPr>
          <p:cNvSpPr/>
          <p:nvPr/>
        </p:nvSpPr>
        <p:spPr>
          <a:xfrm>
            <a:off x="7832705" y="2390925"/>
            <a:ext cx="356188" cy="461665"/>
          </a:xfrm>
          <a:prstGeom prst="rect">
            <a:avLst/>
          </a:prstGeom>
        </p:spPr>
        <p:txBody>
          <a:bodyPr wrap="none">
            <a:spAutoFit/>
          </a:bodyPr>
          <a:lstStyle/>
          <a:p>
            <a:r>
              <a:rPr lang="en-GB" sz="2400" dirty="0">
                <a:solidFill>
                  <a:srgbClr val="FF0000"/>
                </a:solidFill>
              </a:rPr>
              <a:t>0</a:t>
            </a:r>
          </a:p>
        </p:txBody>
      </p:sp>
      <p:sp>
        <p:nvSpPr>
          <p:cNvPr id="19" name="Rectangle 18">
            <a:extLst>
              <a:ext uri="{FF2B5EF4-FFF2-40B4-BE49-F238E27FC236}">
                <a16:creationId xmlns:a16="http://schemas.microsoft.com/office/drawing/2014/main" id="{3EEC1EB5-BEC5-4230-AEF8-4B1B9B996E1D}"/>
              </a:ext>
            </a:extLst>
          </p:cNvPr>
          <p:cNvSpPr/>
          <p:nvPr/>
        </p:nvSpPr>
        <p:spPr>
          <a:xfrm>
            <a:off x="10741361" y="1280800"/>
            <a:ext cx="527709" cy="461665"/>
          </a:xfrm>
          <a:prstGeom prst="rect">
            <a:avLst/>
          </a:prstGeom>
        </p:spPr>
        <p:txBody>
          <a:bodyPr wrap="none">
            <a:spAutoFit/>
          </a:bodyPr>
          <a:lstStyle/>
          <a:p>
            <a:r>
              <a:rPr lang="en-GB" sz="2400" dirty="0">
                <a:solidFill>
                  <a:srgbClr val="FF0000"/>
                </a:solidFill>
              </a:rPr>
              <a:t>10</a:t>
            </a:r>
          </a:p>
        </p:txBody>
      </p:sp>
      <p:sp>
        <p:nvSpPr>
          <p:cNvPr id="20" name="Rectangle 19">
            <a:extLst>
              <a:ext uri="{FF2B5EF4-FFF2-40B4-BE49-F238E27FC236}">
                <a16:creationId xmlns:a16="http://schemas.microsoft.com/office/drawing/2014/main" id="{6B51114A-4916-4653-97A2-7369F08C6629}"/>
              </a:ext>
            </a:extLst>
          </p:cNvPr>
          <p:cNvSpPr/>
          <p:nvPr/>
        </p:nvSpPr>
        <p:spPr>
          <a:xfrm>
            <a:off x="10741361" y="1689859"/>
            <a:ext cx="527709" cy="461665"/>
          </a:xfrm>
          <a:prstGeom prst="rect">
            <a:avLst/>
          </a:prstGeom>
        </p:spPr>
        <p:txBody>
          <a:bodyPr wrap="none">
            <a:spAutoFit/>
          </a:bodyPr>
          <a:lstStyle/>
          <a:p>
            <a:r>
              <a:rPr lang="en-GB" sz="2400" dirty="0">
                <a:solidFill>
                  <a:srgbClr val="FF0000"/>
                </a:solidFill>
              </a:rPr>
              <a:t>40</a:t>
            </a:r>
          </a:p>
        </p:txBody>
      </p:sp>
      <p:sp>
        <p:nvSpPr>
          <p:cNvPr id="21" name="Rectangle 20">
            <a:extLst>
              <a:ext uri="{FF2B5EF4-FFF2-40B4-BE49-F238E27FC236}">
                <a16:creationId xmlns:a16="http://schemas.microsoft.com/office/drawing/2014/main" id="{E89FFA68-4F04-46A1-8CE7-E130EE4F0528}"/>
              </a:ext>
            </a:extLst>
          </p:cNvPr>
          <p:cNvSpPr/>
          <p:nvPr/>
        </p:nvSpPr>
        <p:spPr>
          <a:xfrm>
            <a:off x="10741361" y="2060926"/>
            <a:ext cx="527709" cy="461665"/>
          </a:xfrm>
          <a:prstGeom prst="rect">
            <a:avLst/>
          </a:prstGeom>
        </p:spPr>
        <p:txBody>
          <a:bodyPr wrap="none">
            <a:spAutoFit/>
          </a:bodyPr>
          <a:lstStyle/>
          <a:p>
            <a:r>
              <a:rPr lang="en-GB" sz="2400" dirty="0">
                <a:solidFill>
                  <a:srgbClr val="FF0000"/>
                </a:solidFill>
              </a:rPr>
              <a:t>14</a:t>
            </a:r>
          </a:p>
        </p:txBody>
      </p:sp>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868EEE03-C431-4556-BB0D-6488EE8A8FC1}"/>
                  </a:ext>
                </a:extLst>
              </p:cNvPr>
              <p:cNvSpPr/>
              <p:nvPr/>
            </p:nvSpPr>
            <p:spPr>
              <a:xfrm>
                <a:off x="10512132" y="2440339"/>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40</a:t>
                </a:r>
              </a:p>
            </p:txBody>
          </p:sp>
        </mc:Choice>
        <mc:Fallback xmlns="">
          <p:sp>
            <p:nvSpPr>
              <p:cNvPr id="22" name="Rectangle 21">
                <a:extLst>
                  <a:ext uri="{FF2B5EF4-FFF2-40B4-BE49-F238E27FC236}">
                    <a16:creationId xmlns:a16="http://schemas.microsoft.com/office/drawing/2014/main" xmlns="" id="{868EEE03-C431-4556-BB0D-6488EE8A8FC1}"/>
                  </a:ext>
                </a:extLst>
              </p:cNvPr>
              <p:cNvSpPr>
                <a:spLocks noRot="1" noChangeAspect="1" noMove="1" noResize="1" noEditPoints="1" noAdjustHandles="1" noChangeArrowheads="1" noChangeShapeType="1" noTextEdit="1"/>
              </p:cNvSpPr>
              <p:nvPr/>
            </p:nvSpPr>
            <p:spPr>
              <a:xfrm>
                <a:off x="10512132" y="2440339"/>
                <a:ext cx="756938" cy="461665"/>
              </a:xfrm>
              <a:prstGeom prst="rect">
                <a:avLst/>
              </a:prstGeom>
              <a:blipFill rotWithShape="1">
                <a:blip r:embed="rId8"/>
                <a:stretch>
                  <a:fillRect t="-9211" r="-11200" b="-30263"/>
                </a:stretch>
              </a:blipFill>
            </p:spPr>
            <p:txBody>
              <a:bodyPr/>
              <a:lstStyle/>
              <a:p>
                <a:r>
                  <a:rPr lang="en-GB">
                    <a:noFill/>
                  </a:rPr>
                  <a:t> </a:t>
                </a:r>
              </a:p>
            </p:txBody>
          </p:sp>
        </mc:Fallback>
      </mc:AlternateContent>
      <p:sp>
        <p:nvSpPr>
          <p:cNvPr id="23" name="Rectangle 22">
            <a:extLst>
              <a:ext uri="{FF2B5EF4-FFF2-40B4-BE49-F238E27FC236}">
                <a16:creationId xmlns:a16="http://schemas.microsoft.com/office/drawing/2014/main" id="{01D20B64-9E5C-4C65-9C7F-27E91848B08F}"/>
              </a:ext>
            </a:extLst>
          </p:cNvPr>
          <p:cNvSpPr/>
          <p:nvPr/>
        </p:nvSpPr>
        <p:spPr>
          <a:xfrm>
            <a:off x="5445666" y="3776128"/>
            <a:ext cx="356188" cy="461665"/>
          </a:xfrm>
          <a:prstGeom prst="rect">
            <a:avLst/>
          </a:prstGeom>
        </p:spPr>
        <p:txBody>
          <a:bodyPr wrap="none">
            <a:spAutoFit/>
          </a:bodyPr>
          <a:lstStyle/>
          <a:p>
            <a:r>
              <a:rPr lang="en-GB" sz="2400" dirty="0">
                <a:solidFill>
                  <a:srgbClr val="FF0000"/>
                </a:solidFill>
              </a:rPr>
              <a:t>5</a:t>
            </a:r>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BF3DE5BB-EA67-46A4-A02E-4B5F224156B1}"/>
                  </a:ext>
                </a:extLst>
              </p:cNvPr>
              <p:cNvSpPr/>
              <p:nvPr/>
            </p:nvSpPr>
            <p:spPr>
              <a:xfrm>
                <a:off x="5216437" y="4156356"/>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a:t>
                </a:r>
              </a:p>
            </p:txBody>
          </p:sp>
        </mc:Choice>
        <mc:Fallback xmlns="">
          <p:sp>
            <p:nvSpPr>
              <p:cNvPr id="24" name="Rectangle 23">
                <a:extLst>
                  <a:ext uri="{FF2B5EF4-FFF2-40B4-BE49-F238E27FC236}">
                    <a16:creationId xmlns:a16="http://schemas.microsoft.com/office/drawing/2014/main" xmlns="" id="{BF3DE5BB-EA67-46A4-A02E-4B5F224156B1}"/>
                  </a:ext>
                </a:extLst>
              </p:cNvPr>
              <p:cNvSpPr>
                <a:spLocks noRot="1" noChangeAspect="1" noMove="1" noResize="1" noEditPoints="1" noAdjustHandles="1" noChangeArrowheads="1" noChangeShapeType="1" noTextEdit="1"/>
              </p:cNvSpPr>
              <p:nvPr/>
            </p:nvSpPr>
            <p:spPr>
              <a:xfrm>
                <a:off x="5216437" y="4156356"/>
                <a:ext cx="585417" cy="461665"/>
              </a:xfrm>
              <a:prstGeom prst="rect">
                <a:avLst/>
              </a:prstGeom>
              <a:blipFill rotWithShape="1">
                <a:blip r:embed="rId9"/>
                <a:stretch>
                  <a:fillRect t="-9211" r="-14583" b="-30263"/>
                </a:stretch>
              </a:blipFill>
            </p:spPr>
            <p:txBody>
              <a:bodyPr/>
              <a:lstStyle/>
              <a:p>
                <a:r>
                  <a:rPr lang="en-GB">
                    <a:noFill/>
                  </a:rPr>
                  <a:t> </a:t>
                </a:r>
              </a:p>
            </p:txBody>
          </p:sp>
        </mc:Fallback>
      </mc:AlternateContent>
      <p:sp>
        <p:nvSpPr>
          <p:cNvPr id="25" name="Rectangle 24">
            <a:extLst>
              <a:ext uri="{FF2B5EF4-FFF2-40B4-BE49-F238E27FC236}">
                <a16:creationId xmlns:a16="http://schemas.microsoft.com/office/drawing/2014/main" id="{B24ADC98-6D0B-4EA3-8A20-88D37C61A91F}"/>
              </a:ext>
            </a:extLst>
          </p:cNvPr>
          <p:cNvSpPr/>
          <p:nvPr/>
        </p:nvSpPr>
        <p:spPr>
          <a:xfrm>
            <a:off x="5445666" y="4532399"/>
            <a:ext cx="356188" cy="461665"/>
          </a:xfrm>
          <a:prstGeom prst="rect">
            <a:avLst/>
          </a:prstGeom>
        </p:spPr>
        <p:txBody>
          <a:bodyPr wrap="none">
            <a:spAutoFit/>
          </a:bodyPr>
          <a:lstStyle/>
          <a:p>
            <a:r>
              <a:rPr lang="en-GB" sz="2400" dirty="0">
                <a:solidFill>
                  <a:srgbClr val="FF0000"/>
                </a:solidFill>
              </a:rPr>
              <a:t>7</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1BF30D8D-8B0D-48CD-86CB-65559683F006}"/>
                  </a:ext>
                </a:extLst>
              </p:cNvPr>
              <p:cNvSpPr/>
              <p:nvPr/>
            </p:nvSpPr>
            <p:spPr>
              <a:xfrm>
                <a:off x="5044916" y="4917119"/>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10</a:t>
                </a:r>
              </a:p>
            </p:txBody>
          </p:sp>
        </mc:Choice>
        <mc:Fallback xmlns="">
          <p:sp>
            <p:nvSpPr>
              <p:cNvPr id="26" name="Rectangle 25">
                <a:extLst>
                  <a:ext uri="{FF2B5EF4-FFF2-40B4-BE49-F238E27FC236}">
                    <a16:creationId xmlns:a16="http://schemas.microsoft.com/office/drawing/2014/main" xmlns="" id="{1BF30D8D-8B0D-48CD-86CB-65559683F006}"/>
                  </a:ext>
                </a:extLst>
              </p:cNvPr>
              <p:cNvSpPr>
                <a:spLocks noRot="1" noChangeAspect="1" noMove="1" noResize="1" noEditPoints="1" noAdjustHandles="1" noChangeArrowheads="1" noChangeShapeType="1" noTextEdit="1"/>
              </p:cNvSpPr>
              <p:nvPr/>
            </p:nvSpPr>
            <p:spPr>
              <a:xfrm>
                <a:off x="5044916" y="4917119"/>
                <a:ext cx="756938" cy="461665"/>
              </a:xfrm>
              <a:prstGeom prst="rect">
                <a:avLst/>
              </a:prstGeom>
              <a:blipFill rotWithShape="1">
                <a:blip r:embed="rId10"/>
                <a:stretch>
                  <a:fillRect t="-9333" r="-11290"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E0010FB8-5FC6-4736-BB4A-C042E0255910}"/>
                  </a:ext>
                </a:extLst>
              </p:cNvPr>
              <p:cNvSpPr/>
              <p:nvPr/>
            </p:nvSpPr>
            <p:spPr>
              <a:xfrm>
                <a:off x="5044916" y="5281316"/>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40</a:t>
                </a:r>
              </a:p>
            </p:txBody>
          </p:sp>
        </mc:Choice>
        <mc:Fallback xmlns="">
          <p:sp>
            <p:nvSpPr>
              <p:cNvPr id="27" name="Rectangle 26">
                <a:extLst>
                  <a:ext uri="{FF2B5EF4-FFF2-40B4-BE49-F238E27FC236}">
                    <a16:creationId xmlns:a16="http://schemas.microsoft.com/office/drawing/2014/main" xmlns="" id="{E0010FB8-5FC6-4736-BB4A-C042E0255910}"/>
                  </a:ext>
                </a:extLst>
              </p:cNvPr>
              <p:cNvSpPr>
                <a:spLocks noRot="1" noChangeAspect="1" noMove="1" noResize="1" noEditPoints="1" noAdjustHandles="1" noChangeArrowheads="1" noChangeShapeType="1" noTextEdit="1"/>
              </p:cNvSpPr>
              <p:nvPr/>
            </p:nvSpPr>
            <p:spPr>
              <a:xfrm>
                <a:off x="5044916" y="5281316"/>
                <a:ext cx="756938" cy="461665"/>
              </a:xfrm>
              <a:prstGeom prst="rect">
                <a:avLst/>
              </a:prstGeom>
              <a:blipFill rotWithShape="1">
                <a:blip r:embed="rId11"/>
                <a:stretch>
                  <a:fillRect t="-9211" r="-11290" b="-30263"/>
                </a:stretch>
              </a:blipFill>
            </p:spPr>
            <p:txBody>
              <a:bodyPr/>
              <a:lstStyle/>
              <a:p>
                <a:r>
                  <a:rPr lang="en-GB">
                    <a:noFill/>
                  </a:rPr>
                  <a:t> </a:t>
                </a:r>
              </a:p>
            </p:txBody>
          </p:sp>
        </mc:Fallback>
      </mc:AlternateContent>
      <p:sp>
        <p:nvSpPr>
          <p:cNvPr id="28" name="Rectangle 27">
            <a:extLst>
              <a:ext uri="{FF2B5EF4-FFF2-40B4-BE49-F238E27FC236}">
                <a16:creationId xmlns:a16="http://schemas.microsoft.com/office/drawing/2014/main" id="{45845C6F-504D-4D1B-87F3-6821BE4F841A}"/>
              </a:ext>
            </a:extLst>
          </p:cNvPr>
          <p:cNvSpPr/>
          <p:nvPr/>
        </p:nvSpPr>
        <p:spPr>
          <a:xfrm>
            <a:off x="5274145" y="5671171"/>
            <a:ext cx="527709" cy="461665"/>
          </a:xfrm>
          <a:prstGeom prst="rect">
            <a:avLst/>
          </a:prstGeom>
        </p:spPr>
        <p:txBody>
          <a:bodyPr wrap="none">
            <a:spAutoFit/>
          </a:bodyPr>
          <a:lstStyle/>
          <a:p>
            <a:r>
              <a:rPr lang="en-GB" sz="2400" dirty="0">
                <a:solidFill>
                  <a:srgbClr val="FF0000"/>
                </a:solidFill>
              </a:rPr>
              <a:t>10</a:t>
            </a:r>
          </a:p>
        </p:txBody>
      </p:sp>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F4ED346E-F313-4D17-9B22-AAD3719FDA7A}"/>
                  </a:ext>
                </a:extLst>
              </p:cNvPr>
              <p:cNvSpPr/>
              <p:nvPr/>
            </p:nvSpPr>
            <p:spPr>
              <a:xfrm>
                <a:off x="8886436" y="3776128"/>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3</a:t>
                </a:r>
              </a:p>
            </p:txBody>
          </p:sp>
        </mc:Choice>
        <mc:Fallback xmlns="">
          <p:sp>
            <p:nvSpPr>
              <p:cNvPr id="29" name="Rectangle 28">
                <a:extLst>
                  <a:ext uri="{FF2B5EF4-FFF2-40B4-BE49-F238E27FC236}">
                    <a16:creationId xmlns="" xmlns:a16="http://schemas.microsoft.com/office/drawing/2014/main" xmlns:a14="http://schemas.microsoft.com/office/drawing/2010/main" id="{F4ED346E-F313-4D17-9B22-AAD3719FDA7A}"/>
                  </a:ext>
                </a:extLst>
              </p:cNvPr>
              <p:cNvSpPr>
                <a:spLocks noRot="1" noChangeAspect="1" noMove="1" noResize="1" noEditPoints="1" noAdjustHandles="1" noChangeArrowheads="1" noChangeShapeType="1" noTextEdit="1"/>
              </p:cNvSpPr>
              <p:nvPr/>
            </p:nvSpPr>
            <p:spPr>
              <a:xfrm>
                <a:off x="8886436" y="3776128"/>
                <a:ext cx="585417" cy="461665"/>
              </a:xfrm>
              <a:prstGeom prst="rect">
                <a:avLst/>
              </a:prstGeom>
              <a:blipFill rotWithShape="1">
                <a:blip r:embed="rId12"/>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6E7BDEFC-D9A2-4BB1-8D16-6C193DC960BE}"/>
                  </a:ext>
                </a:extLst>
              </p:cNvPr>
              <p:cNvSpPr/>
              <p:nvPr/>
            </p:nvSpPr>
            <p:spPr>
              <a:xfrm>
                <a:off x="8861301" y="4125810"/>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30" name="Rectangle 29">
                <a:extLst>
                  <a:ext uri="{FF2B5EF4-FFF2-40B4-BE49-F238E27FC236}">
                    <a16:creationId xmlns:a16="http://schemas.microsoft.com/office/drawing/2014/main" xmlns="" id="{6E7BDEFC-D9A2-4BB1-8D16-6C193DC960BE}"/>
                  </a:ext>
                </a:extLst>
              </p:cNvPr>
              <p:cNvSpPr>
                <a:spLocks noRot="1" noChangeAspect="1" noMove="1" noResize="1" noEditPoints="1" noAdjustHandles="1" noChangeArrowheads="1" noChangeShapeType="1" noTextEdit="1"/>
              </p:cNvSpPr>
              <p:nvPr/>
            </p:nvSpPr>
            <p:spPr>
              <a:xfrm>
                <a:off x="8861301" y="4125810"/>
                <a:ext cx="585417" cy="461665"/>
              </a:xfrm>
              <a:prstGeom prst="rect">
                <a:avLst/>
              </a:prstGeom>
              <a:blipFill rotWithShape="1">
                <a:blip r:embed="rId13"/>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A3E6FA67-F24C-43FA-835F-7974FEFAEEE4}"/>
                  </a:ext>
                </a:extLst>
              </p:cNvPr>
              <p:cNvSpPr/>
              <p:nvPr/>
            </p:nvSpPr>
            <p:spPr>
              <a:xfrm>
                <a:off x="8888020" y="449060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31" name="Rectangle 30">
                <a:extLst>
                  <a:ext uri="{FF2B5EF4-FFF2-40B4-BE49-F238E27FC236}">
                    <a16:creationId xmlns:a16="http://schemas.microsoft.com/office/drawing/2014/main" xmlns="" id="{A3E6FA67-F24C-43FA-835F-7974FEFAEEE4}"/>
                  </a:ext>
                </a:extLst>
              </p:cNvPr>
              <p:cNvSpPr>
                <a:spLocks noRot="1" noChangeAspect="1" noMove="1" noResize="1" noEditPoints="1" noAdjustHandles="1" noChangeArrowheads="1" noChangeShapeType="1" noTextEdit="1"/>
              </p:cNvSpPr>
              <p:nvPr/>
            </p:nvSpPr>
            <p:spPr>
              <a:xfrm>
                <a:off x="8888020" y="4490605"/>
                <a:ext cx="585417" cy="461665"/>
              </a:xfrm>
              <a:prstGeom prst="rect">
                <a:avLst/>
              </a:prstGeom>
              <a:blipFill rotWithShape="1">
                <a:blip r:embed="rId14"/>
                <a:stretch>
                  <a:fillRect t="-9333" r="-15625" b="-32000"/>
                </a:stretch>
              </a:blipFill>
            </p:spPr>
            <p:txBody>
              <a:bodyPr/>
              <a:lstStyle/>
              <a:p>
                <a:r>
                  <a:rPr lang="en-GB">
                    <a:noFill/>
                  </a:rPr>
                  <a:t> </a:t>
                </a:r>
              </a:p>
            </p:txBody>
          </p:sp>
        </mc:Fallback>
      </mc:AlternateContent>
      <p:sp>
        <p:nvSpPr>
          <p:cNvPr id="32" name="Rectangle 31">
            <a:extLst>
              <a:ext uri="{FF2B5EF4-FFF2-40B4-BE49-F238E27FC236}">
                <a16:creationId xmlns:a16="http://schemas.microsoft.com/office/drawing/2014/main" id="{A25271D1-2F8D-4290-833B-C5F255BEA71A}"/>
              </a:ext>
            </a:extLst>
          </p:cNvPr>
          <p:cNvSpPr/>
          <p:nvPr/>
        </p:nvSpPr>
        <p:spPr>
          <a:xfrm>
            <a:off x="8921596" y="4904533"/>
            <a:ext cx="527709" cy="461665"/>
          </a:xfrm>
          <a:prstGeom prst="rect">
            <a:avLst/>
          </a:prstGeom>
        </p:spPr>
        <p:txBody>
          <a:bodyPr wrap="none">
            <a:spAutoFit/>
          </a:bodyPr>
          <a:lstStyle/>
          <a:p>
            <a:r>
              <a:rPr lang="en-GB" sz="2400" dirty="0">
                <a:solidFill>
                  <a:srgbClr val="FF0000"/>
                </a:solidFill>
              </a:rPr>
              <a:t>25</a:t>
            </a:r>
          </a:p>
        </p:txBody>
      </p:sp>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40DC4111-598B-4A02-8A10-010AA804A838}"/>
                  </a:ext>
                </a:extLst>
              </p:cNvPr>
              <p:cNvSpPr/>
              <p:nvPr/>
            </p:nvSpPr>
            <p:spPr>
              <a:xfrm>
                <a:off x="8905566" y="5287852"/>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33" name="Rectangle 32">
                <a:extLst>
                  <a:ext uri="{FF2B5EF4-FFF2-40B4-BE49-F238E27FC236}">
                    <a16:creationId xmlns:a16="http://schemas.microsoft.com/office/drawing/2014/main" xmlns="" id="{40DC4111-598B-4A02-8A10-010AA804A838}"/>
                  </a:ext>
                </a:extLst>
              </p:cNvPr>
              <p:cNvSpPr>
                <a:spLocks noRot="1" noChangeAspect="1" noMove="1" noResize="1" noEditPoints="1" noAdjustHandles="1" noChangeArrowheads="1" noChangeShapeType="1" noTextEdit="1"/>
              </p:cNvSpPr>
              <p:nvPr/>
            </p:nvSpPr>
            <p:spPr>
              <a:xfrm>
                <a:off x="8905566" y="5287852"/>
                <a:ext cx="585417" cy="461665"/>
              </a:xfrm>
              <a:prstGeom prst="rect">
                <a:avLst/>
              </a:prstGeom>
              <a:blipFill rotWithShape="1">
                <a:blip r:embed="rId15"/>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D3CF85DE-67B7-4CC5-A5AB-C9A5EAF83CDC}"/>
                  </a:ext>
                </a:extLst>
              </p:cNvPr>
              <p:cNvSpPr/>
              <p:nvPr/>
            </p:nvSpPr>
            <p:spPr>
              <a:xfrm>
                <a:off x="8905566" y="567117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a:t>
                </a:r>
              </a:p>
            </p:txBody>
          </p:sp>
        </mc:Choice>
        <mc:Fallback xmlns="">
          <p:sp>
            <p:nvSpPr>
              <p:cNvPr id="34" name="Rectangle 33">
                <a:extLst>
                  <a:ext uri="{FF2B5EF4-FFF2-40B4-BE49-F238E27FC236}">
                    <a16:creationId xmlns:a16="http://schemas.microsoft.com/office/drawing/2014/main" xmlns="" id="{D3CF85DE-67B7-4CC5-A5AB-C9A5EAF83CDC}"/>
                  </a:ext>
                </a:extLst>
              </p:cNvPr>
              <p:cNvSpPr>
                <a:spLocks noRot="1" noChangeAspect="1" noMove="1" noResize="1" noEditPoints="1" noAdjustHandles="1" noChangeArrowheads="1" noChangeShapeType="1" noTextEdit="1"/>
              </p:cNvSpPr>
              <p:nvPr/>
            </p:nvSpPr>
            <p:spPr>
              <a:xfrm>
                <a:off x="8905566" y="5671171"/>
                <a:ext cx="585417" cy="461665"/>
              </a:xfrm>
              <a:prstGeom prst="rect">
                <a:avLst/>
              </a:prstGeom>
              <a:blipFill rotWithShape="1">
                <a:blip r:embed="rId16"/>
                <a:stretch>
                  <a:fillRect t="-9211" r="-14583" b="-30263"/>
                </a:stretch>
              </a:blipFill>
            </p:spPr>
            <p:txBody>
              <a:bodyPr/>
              <a:lstStyle/>
              <a:p>
                <a:r>
                  <a:rPr lang="en-GB">
                    <a:noFill/>
                  </a:rPr>
                  <a:t> </a:t>
                </a:r>
              </a:p>
            </p:txBody>
          </p:sp>
        </mc:Fallback>
      </mc:AlternateContent>
    </p:spTree>
    <p:extLst>
      <p:ext uri="{BB962C8B-B14F-4D97-AF65-F5344CB8AC3E}">
        <p14:creationId xmlns:p14="http://schemas.microsoft.com/office/powerpoint/2010/main" val="25942844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4" y="869055"/>
            <a:ext cx="9721081"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3. Copy and complete these multiplication tables:</a:t>
            </a: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65ED8DE-260C-4C19-81C2-D76726DFD0EB}"/>
              </a:ext>
            </a:extLst>
          </p:cNvPr>
          <p:cNvSpPr txBox="1">
            <a:spLocks noChangeArrowheads="1"/>
          </p:cNvSpPr>
          <p:nvPr/>
        </p:nvSpPr>
        <p:spPr bwMode="auto">
          <a:xfrm>
            <a:off x="2639616" y="0"/>
            <a:ext cx="84981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Multiplying and Dividing</a:t>
            </a:r>
          </a:p>
        </p:txBody>
      </p:sp>
      <p:pic>
        <p:nvPicPr>
          <p:cNvPr id="2" name="Picture 1">
            <a:extLst>
              <a:ext uri="{FF2B5EF4-FFF2-40B4-BE49-F238E27FC236}">
                <a16:creationId xmlns:a16="http://schemas.microsoft.com/office/drawing/2014/main" id="{1105051B-FA95-433F-A397-F2BC25BEA4E2}"/>
              </a:ext>
            </a:extLst>
          </p:cNvPr>
          <p:cNvPicPr>
            <a:picLocks noChangeAspect="1"/>
          </p:cNvPicPr>
          <p:nvPr/>
        </p:nvPicPr>
        <p:blipFill>
          <a:blip r:embed="rId4"/>
          <a:stretch>
            <a:fillRect/>
          </a:stretch>
        </p:blipFill>
        <p:spPr>
          <a:xfrm>
            <a:off x="2494283" y="1727900"/>
            <a:ext cx="3362850" cy="3376800"/>
          </a:xfrm>
          <a:prstGeom prst="rect">
            <a:avLst/>
          </a:prstGeom>
        </p:spPr>
      </p:pic>
      <p:pic>
        <p:nvPicPr>
          <p:cNvPr id="3" name="Picture 2">
            <a:extLst>
              <a:ext uri="{FF2B5EF4-FFF2-40B4-BE49-F238E27FC236}">
                <a16:creationId xmlns:a16="http://schemas.microsoft.com/office/drawing/2014/main" id="{1A2E4DCE-A09B-4FFD-8B20-B04763A1472F}"/>
              </a:ext>
            </a:extLst>
          </p:cNvPr>
          <p:cNvPicPr>
            <a:picLocks noChangeAspect="1"/>
          </p:cNvPicPr>
          <p:nvPr/>
        </p:nvPicPr>
        <p:blipFill>
          <a:blip r:embed="rId5"/>
          <a:stretch>
            <a:fillRect/>
          </a:stretch>
        </p:blipFill>
        <p:spPr>
          <a:xfrm>
            <a:off x="6992882" y="1734535"/>
            <a:ext cx="3971025" cy="3323200"/>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7E9403B-1BED-482D-9383-E9F1E4ADA638}"/>
                  </a:ext>
                </a:extLst>
              </p:cNvPr>
              <p:cNvSpPr txBox="1"/>
              <p:nvPr/>
            </p:nvSpPr>
            <p:spPr>
              <a:xfrm>
                <a:off x="4569754" y="2543262"/>
                <a:ext cx="54373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3</m:t>
                      </m:r>
                    </m:oMath>
                  </m:oMathPara>
                </a14:m>
                <a:endParaRPr lang="en-GB" sz="2400" dirty="0">
                  <a:solidFill>
                    <a:srgbClr val="FF0000"/>
                  </a:solidFill>
                </a:endParaRPr>
              </a:p>
            </p:txBody>
          </p:sp>
        </mc:Choice>
        <mc:Fallback xmlns="">
          <p:sp>
            <p:nvSpPr>
              <p:cNvPr id="4" name="TextBox 3">
                <a:extLst>
                  <a:ext uri="{FF2B5EF4-FFF2-40B4-BE49-F238E27FC236}">
                    <a16:creationId xmlns="" xmlns:a16="http://schemas.microsoft.com/office/drawing/2014/main" xmlns:a14="http://schemas.microsoft.com/office/drawing/2010/main" id="{47E9403B-1BED-482D-9383-E9F1E4ADA638}"/>
                  </a:ext>
                </a:extLst>
              </p:cNvPr>
              <p:cNvSpPr txBox="1">
                <a:spLocks noRot="1" noChangeAspect="1" noMove="1" noResize="1" noEditPoints="1" noAdjustHandles="1" noChangeArrowheads="1" noChangeShapeType="1" noTextEdit="1"/>
              </p:cNvSpPr>
              <p:nvPr/>
            </p:nvSpPr>
            <p:spPr>
              <a:xfrm>
                <a:off x="4569754" y="2543262"/>
                <a:ext cx="543738" cy="461665"/>
              </a:xfrm>
              <a:prstGeom prst="rect">
                <a:avLst/>
              </a:prstGeom>
              <a:blipFill rotWithShape="1">
                <a:blip r:embed="rId6"/>
                <a:stretch>
                  <a:fillRect r="-89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A4B4B10A-3F3E-441C-9865-B7E4AAA7ED0B}"/>
                  </a:ext>
                </a:extLst>
              </p:cNvPr>
              <p:cNvSpPr/>
              <p:nvPr/>
            </p:nvSpPr>
            <p:spPr>
              <a:xfrm>
                <a:off x="3848093" y="2543262"/>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6" name="Rectangle 5">
                <a:extLst>
                  <a:ext uri="{FF2B5EF4-FFF2-40B4-BE49-F238E27FC236}">
                    <a16:creationId xmlns="" xmlns:a16="http://schemas.microsoft.com/office/drawing/2014/main" xmlns:a14="http://schemas.microsoft.com/office/drawing/2010/main" id="{A4B4B10A-3F3E-441C-9865-B7E4AAA7ED0B}"/>
                  </a:ext>
                </a:extLst>
              </p:cNvPr>
              <p:cNvSpPr>
                <a:spLocks noRot="1" noChangeAspect="1" noMove="1" noResize="1" noEditPoints="1" noAdjustHandles="1" noChangeArrowheads="1" noChangeShapeType="1" noTextEdit="1"/>
              </p:cNvSpPr>
              <p:nvPr/>
            </p:nvSpPr>
            <p:spPr>
              <a:xfrm>
                <a:off x="3848093" y="2543262"/>
                <a:ext cx="668773" cy="461665"/>
              </a:xfrm>
              <a:prstGeom prst="rect">
                <a:avLst/>
              </a:prstGeom>
              <a:blipFill rotWithShape="1">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30442A4B-BEF3-4A94-8CA5-3D1EBA1D50D5}"/>
                  </a:ext>
                </a:extLst>
              </p:cNvPr>
              <p:cNvSpPr/>
              <p:nvPr/>
            </p:nvSpPr>
            <p:spPr>
              <a:xfrm flipH="1">
                <a:off x="3905057" y="3190774"/>
                <a:ext cx="554845"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4</m:t>
                      </m:r>
                    </m:oMath>
                  </m:oMathPara>
                </a14:m>
                <a:endParaRPr lang="en-GB" sz="2400" dirty="0">
                  <a:solidFill>
                    <a:srgbClr val="FF0000"/>
                  </a:solidFill>
                </a:endParaRPr>
              </a:p>
            </p:txBody>
          </p:sp>
        </mc:Choice>
        <mc:Fallback xmlns="">
          <p:sp>
            <p:nvSpPr>
              <p:cNvPr id="7" name="Rectangle 6">
                <a:extLst>
                  <a:ext uri="{FF2B5EF4-FFF2-40B4-BE49-F238E27FC236}">
                    <a16:creationId xmlns="" xmlns:a16="http://schemas.microsoft.com/office/drawing/2014/main" xmlns:a14="http://schemas.microsoft.com/office/drawing/2010/main" id="{30442A4B-BEF3-4A94-8CA5-3D1EBA1D50D5}"/>
                  </a:ext>
                </a:extLst>
              </p:cNvPr>
              <p:cNvSpPr>
                <a:spLocks noRot="1" noChangeAspect="1" noMove="1" noResize="1" noEditPoints="1" noAdjustHandles="1" noChangeArrowheads="1" noChangeShapeType="1" noTextEdit="1"/>
              </p:cNvSpPr>
              <p:nvPr/>
            </p:nvSpPr>
            <p:spPr>
              <a:xfrm flipH="1">
                <a:off x="3905057" y="3190774"/>
                <a:ext cx="554845" cy="461665"/>
              </a:xfrm>
              <a:prstGeom prst="rect">
                <a:avLst/>
              </a:prstGeom>
              <a:blipFill rotWithShape="1">
                <a:blip r:embed="rId8"/>
                <a:stretch>
                  <a:fillRect r="-659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C799F18-E069-4BBC-AC40-F6B4CF5E3F02}"/>
                  </a:ext>
                </a:extLst>
              </p:cNvPr>
              <p:cNvSpPr/>
              <p:nvPr/>
            </p:nvSpPr>
            <p:spPr>
              <a:xfrm>
                <a:off x="5063878" y="319077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a:solidFill>
                            <a:srgbClr val="FF0000"/>
                          </a:solidFill>
                          <a:latin typeface="Cambria Math"/>
                        </a:rPr>
                        <m:t>−8</m:t>
                      </m:r>
                    </m:oMath>
                  </m:oMathPara>
                </a14:m>
                <a:endParaRPr lang="en-GB" sz="2400" dirty="0">
                  <a:solidFill>
                    <a:srgbClr val="FF0000"/>
                  </a:solidFill>
                </a:endParaRPr>
              </a:p>
            </p:txBody>
          </p:sp>
        </mc:Choice>
        <mc:Fallback xmlns="">
          <p:sp>
            <p:nvSpPr>
              <p:cNvPr id="8" name="Rectangle 7">
                <a:extLst>
                  <a:ext uri="{FF2B5EF4-FFF2-40B4-BE49-F238E27FC236}">
                    <a16:creationId xmlns="" xmlns:a16="http://schemas.microsoft.com/office/drawing/2014/main" xmlns:a14="http://schemas.microsoft.com/office/drawing/2010/main" id="{5C799F18-E069-4BBC-AC40-F6B4CF5E3F02}"/>
                  </a:ext>
                </a:extLst>
              </p:cNvPr>
              <p:cNvSpPr>
                <a:spLocks noRot="1" noChangeAspect="1" noMove="1" noResize="1" noEditPoints="1" noAdjustHandles="1" noChangeArrowheads="1" noChangeShapeType="1" noTextEdit="1"/>
              </p:cNvSpPr>
              <p:nvPr/>
            </p:nvSpPr>
            <p:spPr>
              <a:xfrm>
                <a:off x="5063878" y="3190774"/>
                <a:ext cx="668773" cy="461665"/>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15875B31-0938-4566-AC5B-BF4EDDF9ACB7}"/>
                  </a:ext>
                </a:extLst>
              </p:cNvPr>
              <p:cNvSpPr/>
              <p:nvPr/>
            </p:nvSpPr>
            <p:spPr>
              <a:xfrm>
                <a:off x="3239851" y="2543262"/>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b="0" i="1" dirty="0" smtClean="0">
                          <a:solidFill>
                            <a:srgbClr val="FF0000"/>
                          </a:solidFill>
                          <a:latin typeface="Cambria Math"/>
                        </a:rPr>
                        <m:t>−1</m:t>
                      </m:r>
                    </m:oMath>
                  </m:oMathPara>
                </a14:m>
                <a:endParaRPr lang="en-GB" sz="2400" dirty="0">
                  <a:solidFill>
                    <a:srgbClr val="FF0000"/>
                  </a:solidFill>
                </a:endParaRPr>
              </a:p>
            </p:txBody>
          </p:sp>
        </mc:Choice>
        <mc:Fallback xmlns="">
          <p:sp>
            <p:nvSpPr>
              <p:cNvPr id="9" name="Rectangle 8">
                <a:extLst>
                  <a:ext uri="{FF2B5EF4-FFF2-40B4-BE49-F238E27FC236}">
                    <a16:creationId xmlns="" xmlns:a16="http://schemas.microsoft.com/office/drawing/2014/main" xmlns:a14="http://schemas.microsoft.com/office/drawing/2010/main" id="{15875B31-0938-4566-AC5B-BF4EDDF9ACB7}"/>
                  </a:ext>
                </a:extLst>
              </p:cNvPr>
              <p:cNvSpPr>
                <a:spLocks noRot="1" noChangeAspect="1" noMove="1" noResize="1" noEditPoints="1" noAdjustHandles="1" noChangeArrowheads="1" noChangeShapeType="1" noTextEdit="1"/>
              </p:cNvSpPr>
              <p:nvPr/>
            </p:nvSpPr>
            <p:spPr>
              <a:xfrm>
                <a:off x="3239851" y="2543262"/>
                <a:ext cx="668773" cy="461665"/>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6CFB9C9-8A73-4D21-BF3A-9F8739F58691}"/>
                  </a:ext>
                </a:extLst>
              </p:cNvPr>
              <p:cNvSpPr/>
              <p:nvPr/>
            </p:nvSpPr>
            <p:spPr>
              <a:xfrm>
                <a:off x="4978919" y="3795004"/>
                <a:ext cx="83869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a:solidFill>
                            <a:srgbClr val="FF0000"/>
                          </a:solidFill>
                          <a:latin typeface="Cambria Math"/>
                        </a:rPr>
                        <m:t>−1</m:t>
                      </m:r>
                      <m:r>
                        <a:rPr lang="en-GB" sz="2400" dirty="0">
                          <a:solidFill>
                            <a:srgbClr val="FF0000"/>
                          </a:solidFill>
                          <a:latin typeface="Cambria Math"/>
                        </a:rPr>
                        <m:t>2</m:t>
                      </m:r>
                    </m:oMath>
                  </m:oMathPara>
                </a14:m>
                <a:endParaRPr lang="en-GB" sz="2400" dirty="0">
                  <a:solidFill>
                    <a:srgbClr val="FF0000"/>
                  </a:solidFill>
                </a:endParaRPr>
              </a:p>
            </p:txBody>
          </p:sp>
        </mc:Choice>
        <mc:Fallback xmlns="">
          <p:sp>
            <p:nvSpPr>
              <p:cNvPr id="10" name="Rectangle 9">
                <a:extLst>
                  <a:ext uri="{FF2B5EF4-FFF2-40B4-BE49-F238E27FC236}">
                    <a16:creationId xmlns="" xmlns:a16="http://schemas.microsoft.com/office/drawing/2014/main" xmlns:a14="http://schemas.microsoft.com/office/drawing/2010/main" id="{76CFB9C9-8A73-4D21-BF3A-9F8739F58691}"/>
                  </a:ext>
                </a:extLst>
              </p:cNvPr>
              <p:cNvSpPr>
                <a:spLocks noRot="1" noChangeAspect="1" noMove="1" noResize="1" noEditPoints="1" noAdjustHandles="1" noChangeArrowheads="1" noChangeShapeType="1" noTextEdit="1"/>
              </p:cNvSpPr>
              <p:nvPr/>
            </p:nvSpPr>
            <p:spPr>
              <a:xfrm>
                <a:off x="4978919" y="3795004"/>
                <a:ext cx="838691" cy="461665"/>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F278FA50-D6C4-4CA4-A184-640263CDA664}"/>
                  </a:ext>
                </a:extLst>
              </p:cNvPr>
              <p:cNvSpPr/>
              <p:nvPr/>
            </p:nvSpPr>
            <p:spPr>
              <a:xfrm>
                <a:off x="4568954" y="3787343"/>
                <a:ext cx="545339"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9</m:t>
                      </m:r>
                    </m:oMath>
                  </m:oMathPara>
                </a14:m>
                <a:endParaRPr lang="en-GB" sz="2400" dirty="0">
                  <a:solidFill>
                    <a:srgbClr val="FF0000"/>
                  </a:solidFill>
                </a:endParaRPr>
              </a:p>
            </p:txBody>
          </p:sp>
        </mc:Choice>
        <mc:Fallback xmlns="">
          <p:sp>
            <p:nvSpPr>
              <p:cNvPr id="11" name="Rectangle 10">
                <a:extLst>
                  <a:ext uri="{FF2B5EF4-FFF2-40B4-BE49-F238E27FC236}">
                    <a16:creationId xmlns="" xmlns:a16="http://schemas.microsoft.com/office/drawing/2014/main" xmlns:a14="http://schemas.microsoft.com/office/drawing/2010/main" id="{F278FA50-D6C4-4CA4-A184-640263CDA664}"/>
                  </a:ext>
                </a:extLst>
              </p:cNvPr>
              <p:cNvSpPr>
                <a:spLocks noRot="1" noChangeAspect="1" noMove="1" noResize="1" noEditPoints="1" noAdjustHandles="1" noChangeArrowheads="1" noChangeShapeType="1" noTextEdit="1"/>
              </p:cNvSpPr>
              <p:nvPr/>
            </p:nvSpPr>
            <p:spPr>
              <a:xfrm>
                <a:off x="4568954" y="3787343"/>
                <a:ext cx="545339" cy="461665"/>
              </a:xfrm>
              <a:prstGeom prst="rect">
                <a:avLst/>
              </a:prstGeom>
              <a:blipFill rotWithShape="1">
                <a:blip r:embed="rId12"/>
                <a:stretch>
                  <a:fillRect r="-89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4CE33F3B-EE4B-4ADF-9A8D-49A3AFB1BAAE}"/>
                  </a:ext>
                </a:extLst>
              </p:cNvPr>
              <p:cNvSpPr/>
              <p:nvPr/>
            </p:nvSpPr>
            <p:spPr>
              <a:xfrm>
                <a:off x="5063878" y="2543262"/>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a:solidFill>
                            <a:srgbClr val="FF0000"/>
                          </a:solidFill>
                          <a:latin typeface="Cambria Math"/>
                        </a:rPr>
                        <m:t>−4</m:t>
                      </m:r>
                    </m:oMath>
                  </m:oMathPara>
                </a14:m>
                <a:endParaRPr lang="en-GB" sz="2400" dirty="0">
                  <a:solidFill>
                    <a:srgbClr val="FF0000"/>
                  </a:solidFill>
                </a:endParaRPr>
              </a:p>
            </p:txBody>
          </p:sp>
        </mc:Choice>
        <mc:Fallback xmlns="">
          <p:sp>
            <p:nvSpPr>
              <p:cNvPr id="12" name="Rectangle 11">
                <a:extLst>
                  <a:ext uri="{FF2B5EF4-FFF2-40B4-BE49-F238E27FC236}">
                    <a16:creationId xmlns="" xmlns:a16="http://schemas.microsoft.com/office/drawing/2014/main" xmlns:a14="http://schemas.microsoft.com/office/drawing/2010/main" id="{4CE33F3B-EE4B-4ADF-9A8D-49A3AFB1BAAE}"/>
                  </a:ext>
                </a:extLst>
              </p:cNvPr>
              <p:cNvSpPr>
                <a:spLocks noRot="1" noChangeAspect="1" noMove="1" noResize="1" noEditPoints="1" noAdjustHandles="1" noChangeArrowheads="1" noChangeShapeType="1" noTextEdit="1"/>
              </p:cNvSpPr>
              <p:nvPr/>
            </p:nvSpPr>
            <p:spPr>
              <a:xfrm>
                <a:off x="5063878" y="2543262"/>
                <a:ext cx="668773" cy="461665"/>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4EEFA63-F37C-405B-A304-F182AA558B66}"/>
                  </a:ext>
                </a:extLst>
              </p:cNvPr>
              <p:cNvSpPr/>
              <p:nvPr/>
            </p:nvSpPr>
            <p:spPr>
              <a:xfrm>
                <a:off x="3239851" y="319077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2</m:t>
                      </m:r>
                    </m:oMath>
                  </m:oMathPara>
                </a14:m>
                <a:endParaRPr lang="en-GB" sz="2400" dirty="0">
                  <a:solidFill>
                    <a:srgbClr val="FF0000"/>
                  </a:solidFill>
                </a:endParaRPr>
              </a:p>
            </p:txBody>
          </p:sp>
        </mc:Choice>
        <mc:Fallback xmlns="">
          <p:sp>
            <p:nvSpPr>
              <p:cNvPr id="13" name="Rectangle 12">
                <a:extLst>
                  <a:ext uri="{FF2B5EF4-FFF2-40B4-BE49-F238E27FC236}">
                    <a16:creationId xmlns="" xmlns:a16="http://schemas.microsoft.com/office/drawing/2014/main" xmlns:a14="http://schemas.microsoft.com/office/drawing/2010/main" id="{B4EEFA63-F37C-405B-A304-F182AA558B66}"/>
                  </a:ext>
                </a:extLst>
              </p:cNvPr>
              <p:cNvSpPr>
                <a:spLocks noRot="1" noChangeAspect="1" noMove="1" noResize="1" noEditPoints="1" noAdjustHandles="1" noChangeArrowheads="1" noChangeShapeType="1" noTextEdit="1"/>
              </p:cNvSpPr>
              <p:nvPr/>
            </p:nvSpPr>
            <p:spPr>
              <a:xfrm>
                <a:off x="3239851" y="3190774"/>
                <a:ext cx="668773" cy="461665"/>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DDDC86D9-0E46-49DE-AD8A-DD14C5C4F318}"/>
                  </a:ext>
                </a:extLst>
              </p:cNvPr>
              <p:cNvSpPr/>
              <p:nvPr/>
            </p:nvSpPr>
            <p:spPr>
              <a:xfrm>
                <a:off x="4507237" y="319077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6</m:t>
                      </m:r>
                    </m:oMath>
                  </m:oMathPara>
                </a14:m>
                <a:endParaRPr lang="en-GB" sz="2400" dirty="0">
                  <a:solidFill>
                    <a:srgbClr val="FF0000"/>
                  </a:solidFill>
                </a:endParaRPr>
              </a:p>
            </p:txBody>
          </p:sp>
        </mc:Choice>
        <mc:Fallback xmlns="">
          <p:sp>
            <p:nvSpPr>
              <p:cNvPr id="14" name="Rectangle 13">
                <a:extLst>
                  <a:ext uri="{FF2B5EF4-FFF2-40B4-BE49-F238E27FC236}">
                    <a16:creationId xmlns="" xmlns:a16="http://schemas.microsoft.com/office/drawing/2014/main" xmlns:a14="http://schemas.microsoft.com/office/drawing/2010/main" id="{DDDC86D9-0E46-49DE-AD8A-DD14C5C4F318}"/>
                  </a:ext>
                </a:extLst>
              </p:cNvPr>
              <p:cNvSpPr>
                <a:spLocks noRot="1" noChangeAspect="1" noMove="1" noResize="1" noEditPoints="1" noAdjustHandles="1" noChangeArrowheads="1" noChangeShapeType="1" noTextEdit="1"/>
              </p:cNvSpPr>
              <p:nvPr/>
            </p:nvSpPr>
            <p:spPr>
              <a:xfrm>
                <a:off x="4507237" y="3190774"/>
                <a:ext cx="668773" cy="461665"/>
              </a:xfrm>
              <a:prstGeom prst="rect">
                <a:avLst/>
              </a:prstGeom>
              <a:blipFill rotWithShape="1">
                <a:blip r:embed="rId15"/>
                <a:stretch>
                  <a:fillRect/>
                </a:stretch>
              </a:blipFill>
            </p:spPr>
            <p:txBody>
              <a:bodyPr/>
              <a:lstStyle/>
              <a:p>
                <a:r>
                  <a:rPr lang="en-GB">
                    <a:noFill/>
                  </a:rPr>
                  <a:t> </a:t>
                </a:r>
              </a:p>
            </p:txBody>
          </p:sp>
        </mc:Fallback>
      </mc:AlternateContent>
      <p:sp>
        <p:nvSpPr>
          <p:cNvPr id="15" name="Rectangle 14">
            <a:extLst>
              <a:ext uri="{FF2B5EF4-FFF2-40B4-BE49-F238E27FC236}">
                <a16:creationId xmlns:a16="http://schemas.microsoft.com/office/drawing/2014/main" id="{0E6A472B-5B3B-4EE7-9BA0-830066CC9B12}"/>
              </a:ext>
            </a:extLst>
          </p:cNvPr>
          <p:cNvSpPr/>
          <p:nvPr/>
        </p:nvSpPr>
        <p:spPr>
          <a:xfrm>
            <a:off x="8496399" y="4403035"/>
            <a:ext cx="613336" cy="461665"/>
          </a:xfrm>
          <a:prstGeom prst="rect">
            <a:avLst/>
          </a:prstGeom>
        </p:spPr>
        <p:txBody>
          <a:bodyPr wrap="square">
            <a:spAutoFit/>
          </a:bodyPr>
          <a:lstStyle/>
          <a:p>
            <a:r>
              <a:rPr lang="en-GB" sz="2400" dirty="0">
                <a:solidFill>
                  <a:srgbClr val="FF0000"/>
                </a:solidFill>
              </a:rPr>
              <a:t>0</a:t>
            </a:r>
          </a:p>
        </p:txBody>
      </p:sp>
      <p:sp>
        <p:nvSpPr>
          <p:cNvPr id="16" name="Rectangle 15">
            <a:extLst>
              <a:ext uri="{FF2B5EF4-FFF2-40B4-BE49-F238E27FC236}">
                <a16:creationId xmlns:a16="http://schemas.microsoft.com/office/drawing/2014/main" id="{2DCE648B-52D5-45BA-8FEC-EF0140EC2349}"/>
              </a:ext>
            </a:extLst>
          </p:cNvPr>
          <p:cNvSpPr/>
          <p:nvPr/>
        </p:nvSpPr>
        <p:spPr>
          <a:xfrm>
            <a:off x="9094340" y="3154681"/>
            <a:ext cx="356188" cy="461665"/>
          </a:xfrm>
          <a:prstGeom prst="rect">
            <a:avLst/>
          </a:prstGeom>
        </p:spPr>
        <p:txBody>
          <a:bodyPr wrap="none">
            <a:spAutoFit/>
          </a:bodyPr>
          <a:lstStyle/>
          <a:p>
            <a:r>
              <a:rPr lang="en-GB" sz="2400" dirty="0">
                <a:solidFill>
                  <a:srgbClr val="FF0000"/>
                </a:solidFill>
              </a:rPr>
              <a:t>2</a:t>
            </a:r>
          </a:p>
        </p:txBody>
      </p:sp>
      <p:sp>
        <p:nvSpPr>
          <p:cNvPr id="17" name="Rectangle 16">
            <a:extLst>
              <a:ext uri="{FF2B5EF4-FFF2-40B4-BE49-F238E27FC236}">
                <a16:creationId xmlns:a16="http://schemas.microsoft.com/office/drawing/2014/main" id="{3CD84F0B-7BE3-46BE-AA8C-ECE5419DE507}"/>
              </a:ext>
            </a:extLst>
          </p:cNvPr>
          <p:cNvSpPr/>
          <p:nvPr/>
        </p:nvSpPr>
        <p:spPr>
          <a:xfrm>
            <a:off x="9094340" y="3821209"/>
            <a:ext cx="356188" cy="461665"/>
          </a:xfrm>
          <a:prstGeom prst="rect">
            <a:avLst/>
          </a:prstGeom>
        </p:spPr>
        <p:txBody>
          <a:bodyPr wrap="none">
            <a:spAutoFit/>
          </a:bodyPr>
          <a:lstStyle/>
          <a:p>
            <a:r>
              <a:rPr lang="en-GB" sz="2400" dirty="0">
                <a:solidFill>
                  <a:srgbClr val="FF0000"/>
                </a:solidFill>
              </a:rPr>
              <a:t>0</a:t>
            </a:r>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9ECD568C-79BC-4868-96D2-53D0DC46FF38}"/>
                  </a:ext>
                </a:extLst>
              </p:cNvPr>
              <p:cNvSpPr/>
              <p:nvPr/>
            </p:nvSpPr>
            <p:spPr>
              <a:xfrm>
                <a:off x="3239851" y="3787344"/>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3</m:t>
                      </m:r>
                    </m:oMath>
                  </m:oMathPara>
                </a14:m>
                <a:endParaRPr lang="en-GB" sz="2400" dirty="0">
                  <a:solidFill>
                    <a:srgbClr val="FF0000"/>
                  </a:solidFill>
                </a:endParaRPr>
              </a:p>
            </p:txBody>
          </p:sp>
        </mc:Choice>
        <mc:Fallback xmlns="">
          <p:sp>
            <p:nvSpPr>
              <p:cNvPr id="18" name="Rectangle 17">
                <a:extLst>
                  <a:ext uri="{FF2B5EF4-FFF2-40B4-BE49-F238E27FC236}">
                    <a16:creationId xmlns="" xmlns:a16="http://schemas.microsoft.com/office/drawing/2014/main" xmlns:a14="http://schemas.microsoft.com/office/drawing/2010/main" id="{9ECD568C-79BC-4868-96D2-53D0DC46FF38}"/>
                  </a:ext>
                </a:extLst>
              </p:cNvPr>
              <p:cNvSpPr>
                <a:spLocks noRot="1" noChangeAspect="1" noMove="1" noResize="1" noEditPoints="1" noAdjustHandles="1" noChangeArrowheads="1" noChangeShapeType="1" noTextEdit="1"/>
              </p:cNvSpPr>
              <p:nvPr/>
            </p:nvSpPr>
            <p:spPr>
              <a:xfrm>
                <a:off x="3239851" y="3787344"/>
                <a:ext cx="668773" cy="461665"/>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5EBAD5BE-0274-4F2D-8727-9953228637D3}"/>
                  </a:ext>
                </a:extLst>
              </p:cNvPr>
              <p:cNvSpPr/>
              <p:nvPr/>
            </p:nvSpPr>
            <p:spPr>
              <a:xfrm>
                <a:off x="3848093" y="4403036"/>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8</m:t>
                      </m:r>
                    </m:oMath>
                  </m:oMathPara>
                </a14:m>
                <a:endParaRPr lang="en-GB" sz="2400" dirty="0">
                  <a:solidFill>
                    <a:srgbClr val="FF0000"/>
                  </a:solidFill>
                </a:endParaRPr>
              </a:p>
            </p:txBody>
          </p:sp>
        </mc:Choice>
        <mc:Fallback xmlns="">
          <p:sp>
            <p:nvSpPr>
              <p:cNvPr id="19" name="Rectangle 18">
                <a:extLst>
                  <a:ext uri="{FF2B5EF4-FFF2-40B4-BE49-F238E27FC236}">
                    <a16:creationId xmlns="" xmlns:a16="http://schemas.microsoft.com/office/drawing/2014/main" xmlns:a14="http://schemas.microsoft.com/office/drawing/2010/main" id="{5EBAD5BE-0274-4F2D-8727-9953228637D3}"/>
                  </a:ext>
                </a:extLst>
              </p:cNvPr>
              <p:cNvSpPr>
                <a:spLocks noRot="1" noChangeAspect="1" noMove="1" noResize="1" noEditPoints="1" noAdjustHandles="1" noChangeArrowheads="1" noChangeShapeType="1" noTextEdit="1"/>
              </p:cNvSpPr>
              <p:nvPr/>
            </p:nvSpPr>
            <p:spPr>
              <a:xfrm>
                <a:off x="3848093" y="4403036"/>
                <a:ext cx="668773" cy="461665"/>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8532426-6F26-4B0D-AB64-6B849DC91AA4}"/>
                  </a:ext>
                </a:extLst>
              </p:cNvPr>
              <p:cNvSpPr/>
              <p:nvPr/>
            </p:nvSpPr>
            <p:spPr>
              <a:xfrm>
                <a:off x="7730048" y="3154681"/>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2</m:t>
                      </m:r>
                    </m:oMath>
                  </m:oMathPara>
                </a14:m>
                <a:endParaRPr lang="en-GB" sz="2400" dirty="0">
                  <a:solidFill>
                    <a:srgbClr val="FF0000"/>
                  </a:solidFill>
                </a:endParaRPr>
              </a:p>
            </p:txBody>
          </p:sp>
        </mc:Choice>
        <mc:Fallback xmlns="">
          <p:sp>
            <p:nvSpPr>
              <p:cNvPr id="20" name="Rectangle 19">
                <a:extLst>
                  <a:ext uri="{FF2B5EF4-FFF2-40B4-BE49-F238E27FC236}">
                    <a16:creationId xmlns="" xmlns:a16="http://schemas.microsoft.com/office/drawing/2014/main" xmlns:a14="http://schemas.microsoft.com/office/drawing/2010/main" id="{18532426-6F26-4B0D-AB64-6B849DC91AA4}"/>
                  </a:ext>
                </a:extLst>
              </p:cNvPr>
              <p:cNvSpPr>
                <a:spLocks noRot="1" noChangeAspect="1" noMove="1" noResize="1" noEditPoints="1" noAdjustHandles="1" noChangeArrowheads="1" noChangeShapeType="1" noTextEdit="1"/>
              </p:cNvSpPr>
              <p:nvPr/>
            </p:nvSpPr>
            <p:spPr>
              <a:xfrm>
                <a:off x="7730048" y="3154681"/>
                <a:ext cx="668773" cy="461665"/>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E3BC2787-FFBE-432C-956B-85737929F6FD}"/>
                  </a:ext>
                </a:extLst>
              </p:cNvPr>
              <p:cNvSpPr/>
              <p:nvPr/>
            </p:nvSpPr>
            <p:spPr>
              <a:xfrm>
                <a:off x="8938048" y="4409240"/>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1</m:t>
                      </m:r>
                    </m:oMath>
                  </m:oMathPara>
                </a14:m>
                <a:endParaRPr lang="en-GB" sz="2400" dirty="0">
                  <a:solidFill>
                    <a:srgbClr val="FF0000"/>
                  </a:solidFill>
                </a:endParaRPr>
              </a:p>
            </p:txBody>
          </p:sp>
        </mc:Choice>
        <mc:Fallback xmlns="">
          <p:sp>
            <p:nvSpPr>
              <p:cNvPr id="21" name="Rectangle 20">
                <a:extLst>
                  <a:ext uri="{FF2B5EF4-FFF2-40B4-BE49-F238E27FC236}">
                    <a16:creationId xmlns:a16="http://schemas.microsoft.com/office/drawing/2014/main" id="{E3BC2787-FFBE-432C-956B-85737929F6FD}"/>
                  </a:ext>
                </a:extLst>
              </p:cNvPr>
              <p:cNvSpPr>
                <a:spLocks noRot="1" noChangeAspect="1" noMove="1" noResize="1" noEditPoints="1" noAdjustHandles="1" noChangeArrowheads="1" noChangeShapeType="1" noTextEdit="1"/>
              </p:cNvSpPr>
              <p:nvPr/>
            </p:nvSpPr>
            <p:spPr>
              <a:xfrm>
                <a:off x="8938048" y="4409240"/>
                <a:ext cx="668773" cy="46166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58C6751E-6B79-4CFD-BD53-4F98FA116CCA}"/>
                  </a:ext>
                </a:extLst>
              </p:cNvPr>
              <p:cNvSpPr/>
              <p:nvPr/>
            </p:nvSpPr>
            <p:spPr>
              <a:xfrm>
                <a:off x="9611966" y="4403035"/>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2</m:t>
                      </m:r>
                    </m:oMath>
                  </m:oMathPara>
                </a14:m>
                <a:endParaRPr lang="en-GB" sz="2400" dirty="0">
                  <a:solidFill>
                    <a:srgbClr val="FF0000"/>
                  </a:solidFill>
                </a:endParaRPr>
              </a:p>
            </p:txBody>
          </p:sp>
        </mc:Choice>
        <mc:Fallback xmlns="">
          <p:sp>
            <p:nvSpPr>
              <p:cNvPr id="22" name="Rectangle 21">
                <a:extLst>
                  <a:ext uri="{FF2B5EF4-FFF2-40B4-BE49-F238E27FC236}">
                    <a16:creationId xmlns="" xmlns:a16="http://schemas.microsoft.com/office/drawing/2014/main" xmlns:a14="http://schemas.microsoft.com/office/drawing/2010/main" id="{58C6751E-6B79-4CFD-BD53-4F98FA116CCA}"/>
                  </a:ext>
                </a:extLst>
              </p:cNvPr>
              <p:cNvSpPr>
                <a:spLocks noRot="1" noChangeAspect="1" noMove="1" noResize="1" noEditPoints="1" noAdjustHandles="1" noChangeArrowheads="1" noChangeShapeType="1" noTextEdit="1"/>
              </p:cNvSpPr>
              <p:nvPr/>
            </p:nvSpPr>
            <p:spPr>
              <a:xfrm>
                <a:off x="9611966" y="4403035"/>
                <a:ext cx="668773" cy="461665"/>
              </a:xfrm>
              <a:prstGeom prst="rect">
                <a:avLst/>
              </a:prstGeom>
              <a:blipFill rotWithShape="1">
                <a:blip r:embed="rId20"/>
                <a:stretch>
                  <a:fillRect/>
                </a:stretch>
              </a:blipFill>
            </p:spPr>
            <p:txBody>
              <a:bodyPr/>
              <a:lstStyle/>
              <a:p>
                <a:r>
                  <a:rPr lang="en-GB">
                    <a:noFill/>
                  </a:rPr>
                  <a:t> </a:t>
                </a:r>
              </a:p>
            </p:txBody>
          </p:sp>
        </mc:Fallback>
      </mc:AlternateContent>
      <p:sp>
        <p:nvSpPr>
          <p:cNvPr id="23" name="Rectangle 22">
            <a:extLst>
              <a:ext uri="{FF2B5EF4-FFF2-40B4-BE49-F238E27FC236}">
                <a16:creationId xmlns:a16="http://schemas.microsoft.com/office/drawing/2014/main" id="{C5A80F69-4DCB-4473-8B4B-15361D470164}"/>
              </a:ext>
            </a:extLst>
          </p:cNvPr>
          <p:cNvSpPr/>
          <p:nvPr/>
        </p:nvSpPr>
        <p:spPr>
          <a:xfrm>
            <a:off x="7896712" y="3821209"/>
            <a:ext cx="356188" cy="461665"/>
          </a:xfrm>
          <a:prstGeom prst="rect">
            <a:avLst/>
          </a:prstGeom>
        </p:spPr>
        <p:txBody>
          <a:bodyPr wrap="none">
            <a:spAutoFit/>
          </a:bodyPr>
          <a:lstStyle/>
          <a:p>
            <a:r>
              <a:rPr lang="en-GB" sz="2400" dirty="0">
                <a:solidFill>
                  <a:srgbClr val="FF0000"/>
                </a:solidFill>
              </a:rPr>
              <a:t>0</a:t>
            </a:r>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AAFFD761-32B0-4A93-88AD-EF107D457CE8}"/>
                  </a:ext>
                </a:extLst>
              </p:cNvPr>
              <p:cNvSpPr/>
              <p:nvPr/>
            </p:nvSpPr>
            <p:spPr>
              <a:xfrm>
                <a:off x="4422278" y="4384897"/>
                <a:ext cx="83869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−1</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24" name="Rectangle 23">
                <a:extLst>
                  <a:ext uri="{FF2B5EF4-FFF2-40B4-BE49-F238E27FC236}">
                    <a16:creationId xmlns="" xmlns:a16="http://schemas.microsoft.com/office/drawing/2014/main" xmlns:a14="http://schemas.microsoft.com/office/drawing/2010/main" id="{AAFFD761-32B0-4A93-88AD-EF107D457CE8}"/>
                  </a:ext>
                </a:extLst>
              </p:cNvPr>
              <p:cNvSpPr>
                <a:spLocks noRot="1" noChangeAspect="1" noMove="1" noResize="1" noEditPoints="1" noAdjustHandles="1" noChangeArrowheads="1" noChangeShapeType="1" noTextEdit="1"/>
              </p:cNvSpPr>
              <p:nvPr/>
            </p:nvSpPr>
            <p:spPr>
              <a:xfrm>
                <a:off x="4422278" y="4384897"/>
                <a:ext cx="838691" cy="461665"/>
              </a:xfrm>
              <a:prstGeom prst="rect">
                <a:avLst/>
              </a:prstGeom>
              <a:blipFill rotWithShape="1">
                <a:blip r:embed="rId21"/>
                <a:stretch>
                  <a:fillRect/>
                </a:stretch>
              </a:blipFill>
            </p:spPr>
            <p:txBody>
              <a:bodyPr/>
              <a:lstStyle/>
              <a:p>
                <a:r>
                  <a:rPr lang="en-GB">
                    <a:noFill/>
                  </a:rPr>
                  <a:t> </a:t>
                </a:r>
              </a:p>
            </p:txBody>
          </p:sp>
        </mc:Fallback>
      </mc:AlternateContent>
      <p:sp>
        <p:nvSpPr>
          <p:cNvPr id="25" name="Rectangle 24">
            <a:extLst>
              <a:ext uri="{FF2B5EF4-FFF2-40B4-BE49-F238E27FC236}">
                <a16:creationId xmlns:a16="http://schemas.microsoft.com/office/drawing/2014/main" id="{FA9A944D-2469-4637-B5C8-ACE225F02BC4}"/>
              </a:ext>
            </a:extLst>
          </p:cNvPr>
          <p:cNvSpPr/>
          <p:nvPr/>
        </p:nvSpPr>
        <p:spPr>
          <a:xfrm>
            <a:off x="7844192" y="4403035"/>
            <a:ext cx="356188" cy="461665"/>
          </a:xfrm>
          <a:prstGeom prst="rect">
            <a:avLst/>
          </a:prstGeom>
        </p:spPr>
        <p:txBody>
          <a:bodyPr wrap="none">
            <a:spAutoFit/>
          </a:bodyPr>
          <a:lstStyle/>
          <a:p>
            <a:r>
              <a:rPr lang="en-GB" sz="2400" dirty="0">
                <a:solidFill>
                  <a:srgbClr val="FF0000"/>
                </a:solidFill>
              </a:rPr>
              <a:t>1</a:t>
            </a:r>
          </a:p>
        </p:txBody>
      </p:sp>
      <p:sp>
        <p:nvSpPr>
          <p:cNvPr id="26" name="Rectangle 25">
            <a:extLst>
              <a:ext uri="{FF2B5EF4-FFF2-40B4-BE49-F238E27FC236}">
                <a16:creationId xmlns:a16="http://schemas.microsoft.com/office/drawing/2014/main" id="{0066C08D-52FE-44EC-AB4E-1BEFC596CBA1}"/>
              </a:ext>
            </a:extLst>
          </p:cNvPr>
          <p:cNvSpPr/>
          <p:nvPr/>
        </p:nvSpPr>
        <p:spPr>
          <a:xfrm>
            <a:off x="8496399" y="3154681"/>
            <a:ext cx="356188" cy="461665"/>
          </a:xfrm>
          <a:prstGeom prst="rect">
            <a:avLst/>
          </a:prstGeom>
        </p:spPr>
        <p:txBody>
          <a:bodyPr wrap="none">
            <a:spAutoFit/>
          </a:bodyPr>
          <a:lstStyle/>
          <a:p>
            <a:r>
              <a:rPr lang="en-GB" sz="2400" dirty="0">
                <a:solidFill>
                  <a:srgbClr val="FF0000"/>
                </a:solidFill>
              </a:rPr>
              <a:t>0</a:t>
            </a:r>
          </a:p>
        </p:txBody>
      </p:sp>
      <p:sp>
        <p:nvSpPr>
          <p:cNvPr id="27" name="Rectangle 26">
            <a:extLst>
              <a:ext uri="{FF2B5EF4-FFF2-40B4-BE49-F238E27FC236}">
                <a16:creationId xmlns:a16="http://schemas.microsoft.com/office/drawing/2014/main" id="{20AB768B-6052-4731-9E84-23B1BEB38FB8}"/>
              </a:ext>
            </a:extLst>
          </p:cNvPr>
          <p:cNvSpPr/>
          <p:nvPr/>
        </p:nvSpPr>
        <p:spPr>
          <a:xfrm>
            <a:off x="9749498" y="3821209"/>
            <a:ext cx="356188" cy="461665"/>
          </a:xfrm>
          <a:prstGeom prst="rect">
            <a:avLst/>
          </a:prstGeom>
        </p:spPr>
        <p:txBody>
          <a:bodyPr wrap="none">
            <a:spAutoFit/>
          </a:bodyPr>
          <a:lstStyle/>
          <a:p>
            <a:r>
              <a:rPr lang="en-GB" sz="2400" dirty="0">
                <a:solidFill>
                  <a:srgbClr val="FF0000"/>
                </a:solidFill>
              </a:rPr>
              <a:t>0</a:t>
            </a:r>
          </a:p>
        </p:txBody>
      </p:sp>
      <p:sp>
        <p:nvSpPr>
          <p:cNvPr id="28" name="Rectangle 27">
            <a:extLst>
              <a:ext uri="{FF2B5EF4-FFF2-40B4-BE49-F238E27FC236}">
                <a16:creationId xmlns:a16="http://schemas.microsoft.com/office/drawing/2014/main" id="{92F2C867-6B0E-411A-AD53-281DB10E0373}"/>
              </a:ext>
            </a:extLst>
          </p:cNvPr>
          <p:cNvSpPr/>
          <p:nvPr/>
        </p:nvSpPr>
        <p:spPr>
          <a:xfrm>
            <a:off x="8496399" y="3821209"/>
            <a:ext cx="356188" cy="461665"/>
          </a:xfrm>
          <a:prstGeom prst="rect">
            <a:avLst/>
          </a:prstGeom>
        </p:spPr>
        <p:txBody>
          <a:bodyPr wrap="none">
            <a:spAutoFit/>
          </a:bodyPr>
          <a:lstStyle/>
          <a:p>
            <a:r>
              <a:rPr lang="en-GB" sz="2400" dirty="0">
                <a:solidFill>
                  <a:srgbClr val="FF0000"/>
                </a:solidFill>
              </a:rPr>
              <a:t>0</a:t>
            </a:r>
          </a:p>
        </p:txBody>
      </p:sp>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38C0D597-7CA6-4AFD-BC00-F74B791F5E50}"/>
                  </a:ext>
                </a:extLst>
              </p:cNvPr>
              <p:cNvSpPr/>
              <p:nvPr/>
            </p:nvSpPr>
            <p:spPr>
              <a:xfrm>
                <a:off x="10213206" y="4403035"/>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3</m:t>
                      </m:r>
                    </m:oMath>
                  </m:oMathPara>
                </a14:m>
                <a:endParaRPr lang="en-GB" sz="2400" dirty="0">
                  <a:solidFill>
                    <a:srgbClr val="FF0000"/>
                  </a:solidFill>
                </a:endParaRPr>
              </a:p>
            </p:txBody>
          </p:sp>
        </mc:Choice>
        <mc:Fallback xmlns="">
          <p:sp>
            <p:nvSpPr>
              <p:cNvPr id="29" name="Rectangle 28">
                <a:extLst>
                  <a:ext uri="{FF2B5EF4-FFF2-40B4-BE49-F238E27FC236}">
                    <a16:creationId xmlns="" xmlns:a16="http://schemas.microsoft.com/office/drawing/2014/main" xmlns:a14="http://schemas.microsoft.com/office/drawing/2010/main" id="{38C0D597-7CA6-4AFD-BC00-F74B791F5E50}"/>
                  </a:ext>
                </a:extLst>
              </p:cNvPr>
              <p:cNvSpPr>
                <a:spLocks noRot="1" noChangeAspect="1" noMove="1" noResize="1" noEditPoints="1" noAdjustHandles="1" noChangeArrowheads="1" noChangeShapeType="1" noTextEdit="1"/>
              </p:cNvSpPr>
              <p:nvPr/>
            </p:nvSpPr>
            <p:spPr>
              <a:xfrm>
                <a:off x="10213206" y="4403035"/>
                <a:ext cx="668773" cy="461665"/>
              </a:xfrm>
              <a:prstGeom prst="rect">
                <a:avLst/>
              </a:prstGeom>
              <a:blipFill rotWithShape="1">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310EC470-04C2-41E4-BCA3-BF6479B5DA85}"/>
                  </a:ext>
                </a:extLst>
              </p:cNvPr>
              <p:cNvSpPr/>
              <p:nvPr/>
            </p:nvSpPr>
            <p:spPr>
              <a:xfrm>
                <a:off x="7735539" y="2495337"/>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a:solidFill>
                            <a:srgbClr val="FF0000"/>
                          </a:solidFill>
                          <a:latin typeface="Cambria Math"/>
                        </a:rPr>
                        <m:t>−4</m:t>
                      </m:r>
                    </m:oMath>
                  </m:oMathPara>
                </a14:m>
                <a:endParaRPr lang="en-GB" sz="2400" dirty="0">
                  <a:solidFill>
                    <a:srgbClr val="FF0000"/>
                  </a:solidFill>
                </a:endParaRPr>
              </a:p>
            </p:txBody>
          </p:sp>
        </mc:Choice>
        <mc:Fallback xmlns="">
          <p:sp>
            <p:nvSpPr>
              <p:cNvPr id="30" name="Rectangle 29">
                <a:extLst>
                  <a:ext uri="{FF2B5EF4-FFF2-40B4-BE49-F238E27FC236}">
                    <a16:creationId xmlns="" xmlns:a16="http://schemas.microsoft.com/office/drawing/2014/main" xmlns:a14="http://schemas.microsoft.com/office/drawing/2010/main" id="{310EC470-04C2-41E4-BCA3-BF6479B5DA85}"/>
                  </a:ext>
                </a:extLst>
              </p:cNvPr>
              <p:cNvSpPr>
                <a:spLocks noRot="1" noChangeAspect="1" noMove="1" noResize="1" noEditPoints="1" noAdjustHandles="1" noChangeArrowheads="1" noChangeShapeType="1" noTextEdit="1"/>
              </p:cNvSpPr>
              <p:nvPr/>
            </p:nvSpPr>
            <p:spPr>
              <a:xfrm>
                <a:off x="7735539" y="2495337"/>
                <a:ext cx="668773" cy="461665"/>
              </a:xfrm>
              <a:prstGeom prst="rect">
                <a:avLst/>
              </a:prstGeom>
              <a:blipFill rotWithShape="1">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D350CAF1-45DE-4CA2-A876-160989238FB0}"/>
                  </a:ext>
                </a:extLst>
              </p:cNvPr>
              <p:cNvSpPr/>
              <p:nvPr/>
            </p:nvSpPr>
            <p:spPr>
              <a:xfrm>
                <a:off x="3848093" y="3798513"/>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6</m:t>
                      </m:r>
                    </m:oMath>
                  </m:oMathPara>
                </a14:m>
                <a:endParaRPr lang="en-GB" sz="2400" dirty="0">
                  <a:solidFill>
                    <a:srgbClr val="FF0000"/>
                  </a:solidFill>
                </a:endParaRPr>
              </a:p>
            </p:txBody>
          </p:sp>
        </mc:Choice>
        <mc:Fallback xmlns="">
          <p:sp>
            <p:nvSpPr>
              <p:cNvPr id="31" name="Rectangle 30">
                <a:extLst>
                  <a:ext uri="{FF2B5EF4-FFF2-40B4-BE49-F238E27FC236}">
                    <a16:creationId xmlns="" xmlns:a16="http://schemas.microsoft.com/office/drawing/2014/main" xmlns:a14="http://schemas.microsoft.com/office/drawing/2010/main" id="{D350CAF1-45DE-4CA2-A876-160989238FB0}"/>
                  </a:ext>
                </a:extLst>
              </p:cNvPr>
              <p:cNvSpPr>
                <a:spLocks noRot="1" noChangeAspect="1" noMove="1" noResize="1" noEditPoints="1" noAdjustHandles="1" noChangeArrowheads="1" noChangeShapeType="1" noTextEdit="1"/>
              </p:cNvSpPr>
              <p:nvPr/>
            </p:nvSpPr>
            <p:spPr>
              <a:xfrm>
                <a:off x="3848093" y="3798513"/>
                <a:ext cx="668773" cy="461665"/>
              </a:xfrm>
              <a:prstGeom prst="rect">
                <a:avLst/>
              </a:prstGeom>
              <a:blipFill rotWithShape="1">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1F0A7718-6A3C-45A6-84F7-DF2C6BC25928}"/>
                  </a:ext>
                </a:extLst>
              </p:cNvPr>
              <p:cNvSpPr/>
              <p:nvPr/>
            </p:nvSpPr>
            <p:spPr>
              <a:xfrm>
                <a:off x="3239851" y="4407372"/>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4</m:t>
                      </m:r>
                    </m:oMath>
                  </m:oMathPara>
                </a14:m>
                <a:endParaRPr lang="en-GB" sz="2400" dirty="0">
                  <a:solidFill>
                    <a:srgbClr val="FF0000"/>
                  </a:solidFill>
                </a:endParaRPr>
              </a:p>
            </p:txBody>
          </p:sp>
        </mc:Choice>
        <mc:Fallback xmlns="">
          <p:sp>
            <p:nvSpPr>
              <p:cNvPr id="32" name="Rectangle 31">
                <a:extLst>
                  <a:ext uri="{FF2B5EF4-FFF2-40B4-BE49-F238E27FC236}">
                    <a16:creationId xmlns="" xmlns:a16="http://schemas.microsoft.com/office/drawing/2014/main" xmlns:a14="http://schemas.microsoft.com/office/drawing/2010/main" id="{1F0A7718-6A3C-45A6-84F7-DF2C6BC25928}"/>
                  </a:ext>
                </a:extLst>
              </p:cNvPr>
              <p:cNvSpPr>
                <a:spLocks noRot="1" noChangeAspect="1" noMove="1" noResize="1" noEditPoints="1" noAdjustHandles="1" noChangeArrowheads="1" noChangeShapeType="1" noTextEdit="1"/>
              </p:cNvSpPr>
              <p:nvPr/>
            </p:nvSpPr>
            <p:spPr>
              <a:xfrm>
                <a:off x="3239851" y="4407372"/>
                <a:ext cx="668773" cy="461665"/>
              </a:xfrm>
              <a:prstGeom prst="rect">
                <a:avLst/>
              </a:prstGeom>
              <a:blipFill rotWithShape="1">
                <a:blip r:embed="rId25"/>
                <a:stretch>
                  <a:fillRect/>
                </a:stretch>
              </a:blipFill>
            </p:spPr>
            <p:txBody>
              <a:bodyPr/>
              <a:lstStyle/>
              <a:p>
                <a:r>
                  <a:rPr lang="en-GB">
                    <a:noFill/>
                  </a:rPr>
                  <a:t> </a:t>
                </a:r>
              </a:p>
            </p:txBody>
          </p:sp>
        </mc:Fallback>
      </mc:AlternateContent>
      <p:sp>
        <p:nvSpPr>
          <p:cNvPr id="33" name="Rectangle 32">
            <a:extLst>
              <a:ext uri="{FF2B5EF4-FFF2-40B4-BE49-F238E27FC236}">
                <a16:creationId xmlns:a16="http://schemas.microsoft.com/office/drawing/2014/main" id="{2030748D-0820-4D59-B93E-C221F9B1C832}"/>
              </a:ext>
            </a:extLst>
          </p:cNvPr>
          <p:cNvSpPr/>
          <p:nvPr/>
        </p:nvSpPr>
        <p:spPr>
          <a:xfrm>
            <a:off x="10369499" y="3154681"/>
            <a:ext cx="356188" cy="461665"/>
          </a:xfrm>
          <a:prstGeom prst="rect">
            <a:avLst/>
          </a:prstGeom>
        </p:spPr>
        <p:txBody>
          <a:bodyPr wrap="none">
            <a:spAutoFit/>
          </a:bodyPr>
          <a:lstStyle/>
          <a:p>
            <a:r>
              <a:rPr lang="en-GB" sz="2400" dirty="0">
                <a:solidFill>
                  <a:srgbClr val="FF0000"/>
                </a:solidFill>
              </a:rPr>
              <a:t>6</a:t>
            </a:r>
          </a:p>
        </p:txBody>
      </p:sp>
      <p:sp>
        <p:nvSpPr>
          <p:cNvPr id="34" name="Rectangle 33">
            <a:extLst>
              <a:ext uri="{FF2B5EF4-FFF2-40B4-BE49-F238E27FC236}">
                <a16:creationId xmlns:a16="http://schemas.microsoft.com/office/drawing/2014/main" id="{9F454612-ECEB-4D4F-96A7-5CF3D0A56DF1}"/>
              </a:ext>
            </a:extLst>
          </p:cNvPr>
          <p:cNvSpPr/>
          <p:nvPr/>
        </p:nvSpPr>
        <p:spPr>
          <a:xfrm>
            <a:off x="9715244" y="3154681"/>
            <a:ext cx="356188" cy="461665"/>
          </a:xfrm>
          <a:prstGeom prst="rect">
            <a:avLst/>
          </a:prstGeom>
        </p:spPr>
        <p:txBody>
          <a:bodyPr wrap="none">
            <a:spAutoFit/>
          </a:bodyPr>
          <a:lstStyle/>
          <a:p>
            <a:r>
              <a:rPr lang="en-GB" sz="2400" dirty="0">
                <a:solidFill>
                  <a:srgbClr val="FF0000"/>
                </a:solidFill>
              </a:rPr>
              <a:t>4</a:t>
            </a:r>
          </a:p>
        </p:txBody>
      </p: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793D6599-F380-4775-9887-790F5D02657E}"/>
                  </a:ext>
                </a:extLst>
              </p:cNvPr>
              <p:cNvSpPr/>
              <p:nvPr/>
            </p:nvSpPr>
            <p:spPr>
              <a:xfrm>
                <a:off x="4978919" y="4400438"/>
                <a:ext cx="83869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1" dirty="0" smtClean="0">
                          <a:solidFill>
                            <a:srgbClr val="FF0000"/>
                          </a:solidFill>
                          <a:latin typeface="Cambria Math"/>
                        </a:rPr>
                        <m:t>16</m:t>
                      </m:r>
                    </m:oMath>
                  </m:oMathPara>
                </a14:m>
                <a:endParaRPr lang="en-GB" sz="2400" dirty="0">
                  <a:solidFill>
                    <a:srgbClr val="FF0000"/>
                  </a:solidFill>
                </a:endParaRPr>
              </a:p>
            </p:txBody>
          </p:sp>
        </mc:Choice>
        <mc:Fallback xmlns="">
          <p:sp>
            <p:nvSpPr>
              <p:cNvPr id="35" name="Rectangle 34">
                <a:extLst>
                  <a:ext uri="{FF2B5EF4-FFF2-40B4-BE49-F238E27FC236}">
                    <a16:creationId xmlns="" xmlns:a16="http://schemas.microsoft.com/office/drawing/2014/main" xmlns:a14="http://schemas.microsoft.com/office/drawing/2010/main" id="{793D6599-F380-4775-9887-790F5D02657E}"/>
                  </a:ext>
                </a:extLst>
              </p:cNvPr>
              <p:cNvSpPr>
                <a:spLocks noRot="1" noChangeAspect="1" noMove="1" noResize="1" noEditPoints="1" noAdjustHandles="1" noChangeArrowheads="1" noChangeShapeType="1" noTextEdit="1"/>
              </p:cNvSpPr>
              <p:nvPr/>
            </p:nvSpPr>
            <p:spPr>
              <a:xfrm>
                <a:off x="4978919" y="4400438"/>
                <a:ext cx="838691" cy="461665"/>
              </a:xfrm>
              <a:prstGeom prst="rect">
                <a:avLst/>
              </a:prstGeom>
              <a:blipFill rotWithShape="1">
                <a:blip r:embed="rId26"/>
                <a:stretch>
                  <a:fillRect/>
                </a:stretch>
              </a:blipFill>
            </p:spPr>
            <p:txBody>
              <a:bodyPr/>
              <a:lstStyle/>
              <a:p>
                <a:r>
                  <a:rPr lang="en-GB">
                    <a:noFill/>
                  </a:rPr>
                  <a:t> </a:t>
                </a:r>
              </a:p>
            </p:txBody>
          </p:sp>
        </mc:Fallback>
      </mc:AlternateContent>
      <p:sp>
        <p:nvSpPr>
          <p:cNvPr id="36" name="Rectangle 35">
            <a:extLst>
              <a:ext uri="{FF2B5EF4-FFF2-40B4-BE49-F238E27FC236}">
                <a16:creationId xmlns:a16="http://schemas.microsoft.com/office/drawing/2014/main" id="{16FDC242-5789-4B90-81A6-2484710DFA5C}"/>
              </a:ext>
            </a:extLst>
          </p:cNvPr>
          <p:cNvSpPr/>
          <p:nvPr/>
        </p:nvSpPr>
        <p:spPr>
          <a:xfrm>
            <a:off x="10347440" y="3821209"/>
            <a:ext cx="356188" cy="461665"/>
          </a:xfrm>
          <a:prstGeom prst="rect">
            <a:avLst/>
          </a:prstGeom>
        </p:spPr>
        <p:txBody>
          <a:bodyPr wrap="none">
            <a:spAutoFit/>
          </a:bodyPr>
          <a:lstStyle/>
          <a:p>
            <a:r>
              <a:rPr lang="en-GB" sz="2400" dirty="0">
                <a:solidFill>
                  <a:srgbClr val="FF0000"/>
                </a:solidFill>
              </a:rPr>
              <a:t>0</a:t>
            </a:r>
          </a:p>
        </p:txBody>
      </p:sp>
      <p:sp>
        <p:nvSpPr>
          <p:cNvPr id="37" name="Rectangle 36">
            <a:extLst>
              <a:ext uri="{FF2B5EF4-FFF2-40B4-BE49-F238E27FC236}">
                <a16:creationId xmlns:a16="http://schemas.microsoft.com/office/drawing/2014/main" id="{CDF0345E-8E7C-48AD-9C42-9FA7B0A87DCF}"/>
              </a:ext>
            </a:extLst>
          </p:cNvPr>
          <p:cNvSpPr/>
          <p:nvPr/>
        </p:nvSpPr>
        <p:spPr>
          <a:xfrm>
            <a:off x="8490367" y="2495337"/>
            <a:ext cx="356188" cy="461665"/>
          </a:xfrm>
          <a:prstGeom prst="rect">
            <a:avLst/>
          </a:prstGeom>
        </p:spPr>
        <p:txBody>
          <a:bodyPr wrap="none">
            <a:spAutoFit/>
          </a:bodyPr>
          <a:lstStyle/>
          <a:p>
            <a:r>
              <a:rPr lang="en-GB" sz="2400" dirty="0">
                <a:solidFill>
                  <a:srgbClr val="FF0000"/>
                </a:solidFill>
              </a:rPr>
              <a:t>0</a:t>
            </a:r>
          </a:p>
        </p:txBody>
      </p:sp>
      <p:sp>
        <p:nvSpPr>
          <p:cNvPr id="38" name="Rectangle 37">
            <a:extLst>
              <a:ext uri="{FF2B5EF4-FFF2-40B4-BE49-F238E27FC236}">
                <a16:creationId xmlns:a16="http://schemas.microsoft.com/office/drawing/2014/main" id="{E38ABAA0-C7BD-42ED-A7A5-4B6A4CE3CC3D}"/>
              </a:ext>
            </a:extLst>
          </p:cNvPr>
          <p:cNvSpPr/>
          <p:nvPr/>
        </p:nvSpPr>
        <p:spPr>
          <a:xfrm>
            <a:off x="9094340" y="2495337"/>
            <a:ext cx="356188" cy="461665"/>
          </a:xfrm>
          <a:prstGeom prst="rect">
            <a:avLst/>
          </a:prstGeom>
        </p:spPr>
        <p:txBody>
          <a:bodyPr wrap="none">
            <a:spAutoFit/>
          </a:bodyPr>
          <a:lstStyle/>
          <a:p>
            <a:r>
              <a:rPr lang="en-GB" sz="2400" dirty="0">
                <a:solidFill>
                  <a:srgbClr val="FF0000"/>
                </a:solidFill>
              </a:rPr>
              <a:t>4</a:t>
            </a:r>
          </a:p>
        </p:txBody>
      </p:sp>
      <p:sp>
        <p:nvSpPr>
          <p:cNvPr id="39" name="Rectangle 38">
            <a:extLst>
              <a:ext uri="{FF2B5EF4-FFF2-40B4-BE49-F238E27FC236}">
                <a16:creationId xmlns:a16="http://schemas.microsoft.com/office/drawing/2014/main" id="{17159AEF-A555-462D-A736-385B20EEAEC7}"/>
              </a:ext>
            </a:extLst>
          </p:cNvPr>
          <p:cNvSpPr/>
          <p:nvPr/>
        </p:nvSpPr>
        <p:spPr>
          <a:xfrm>
            <a:off x="9730872" y="2495337"/>
            <a:ext cx="356188" cy="461665"/>
          </a:xfrm>
          <a:prstGeom prst="rect">
            <a:avLst/>
          </a:prstGeom>
        </p:spPr>
        <p:txBody>
          <a:bodyPr wrap="none">
            <a:spAutoFit/>
          </a:bodyPr>
          <a:lstStyle/>
          <a:p>
            <a:r>
              <a:rPr lang="en-GB" sz="2400" dirty="0">
                <a:solidFill>
                  <a:srgbClr val="FF0000"/>
                </a:solidFill>
              </a:rPr>
              <a:t>8</a:t>
            </a:r>
          </a:p>
        </p:txBody>
      </p:sp>
      <p:sp>
        <p:nvSpPr>
          <p:cNvPr id="40" name="Rectangle 39">
            <a:extLst>
              <a:ext uri="{FF2B5EF4-FFF2-40B4-BE49-F238E27FC236}">
                <a16:creationId xmlns:a16="http://schemas.microsoft.com/office/drawing/2014/main" id="{938071AD-DD94-4B0C-A56E-5E4D37612001}"/>
              </a:ext>
            </a:extLst>
          </p:cNvPr>
          <p:cNvSpPr/>
          <p:nvPr/>
        </p:nvSpPr>
        <p:spPr>
          <a:xfrm>
            <a:off x="10243995" y="2495337"/>
            <a:ext cx="527709" cy="461665"/>
          </a:xfrm>
          <a:prstGeom prst="rect">
            <a:avLst/>
          </a:prstGeom>
        </p:spPr>
        <p:txBody>
          <a:bodyPr wrap="none">
            <a:spAutoFit/>
          </a:bodyPr>
          <a:lstStyle/>
          <a:p>
            <a:r>
              <a:rPr lang="en-GB" sz="2400" dirty="0">
                <a:solidFill>
                  <a:srgbClr val="FF0000"/>
                </a:solidFill>
              </a:rPr>
              <a:t>12</a:t>
            </a:r>
          </a:p>
        </p:txBody>
      </p:sp>
    </p:spTree>
    <p:extLst>
      <p:ext uri="{BB962C8B-B14F-4D97-AF65-F5344CB8AC3E}">
        <p14:creationId xmlns:p14="http://schemas.microsoft.com/office/powerpoint/2010/main" val="32138128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This unit of work is divided into the following four sections:</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Negative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9966918-9FBE-4AEB-BCFE-909AE4381646}"/>
              </a:ext>
            </a:extLst>
          </p:cNvPr>
          <p:cNvSpPr txBox="1"/>
          <p:nvPr/>
        </p:nvSpPr>
        <p:spPr>
          <a:xfrm>
            <a:off x="4223792" y="2178207"/>
            <a:ext cx="6336704" cy="2677656"/>
          </a:xfrm>
          <a:prstGeom prst="rect">
            <a:avLst/>
          </a:prstGeom>
          <a:noFill/>
        </p:spPr>
        <p:txBody>
          <a:bodyPr wrap="square" rtlCol="0">
            <a:spAutoFit/>
          </a:bodyPr>
          <a:lstStyle/>
          <a:p>
            <a:pPr marL="457200" indent="-457200">
              <a:buAutoNum type="arabicPeriod"/>
            </a:pPr>
            <a:r>
              <a:rPr lang="en-GB" sz="2400" dirty="0"/>
              <a:t>Negative Numbers in Context</a:t>
            </a:r>
          </a:p>
          <a:p>
            <a:pPr marL="457200" indent="-457200">
              <a:buAutoNum type="arabicPeriod"/>
            </a:pPr>
            <a:endParaRPr lang="en-GB" sz="2400" dirty="0"/>
          </a:p>
          <a:p>
            <a:pPr marL="457200" indent="-457200">
              <a:buAutoNum type="arabicPeriod"/>
            </a:pPr>
            <a:r>
              <a:rPr lang="en-GB" sz="2400" dirty="0"/>
              <a:t>Addition and Subtraction </a:t>
            </a:r>
          </a:p>
          <a:p>
            <a:pPr marL="457200" indent="-457200">
              <a:buAutoNum type="arabicPeriod"/>
            </a:pPr>
            <a:endParaRPr lang="en-GB" sz="2400" dirty="0"/>
          </a:p>
          <a:p>
            <a:pPr marL="457200" indent="-457200">
              <a:buAutoNum type="arabicPeriod"/>
            </a:pPr>
            <a:r>
              <a:rPr lang="en-GB" sz="2400" dirty="0"/>
              <a:t>Multiplication and Division</a:t>
            </a:r>
          </a:p>
          <a:p>
            <a:pPr marL="457200" indent="-457200">
              <a:buAutoNum type="arabicPeriod"/>
            </a:pPr>
            <a:endParaRPr lang="en-GB" sz="2400" dirty="0"/>
          </a:p>
          <a:p>
            <a:pPr marL="457200" indent="-457200">
              <a:buAutoNum type="arabicPeriod"/>
            </a:pPr>
            <a:r>
              <a:rPr lang="en-GB" sz="2400" dirty="0"/>
              <a:t>Negative Number Problems</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B6B41C37-5FAD-44E4-B9AC-5088FCD73B48}"/>
              </a:ext>
            </a:extLst>
          </p:cNvPr>
          <p:cNvSpPr txBox="1">
            <a:spLocks noChangeArrowheads="1"/>
          </p:cNvSpPr>
          <p:nvPr/>
        </p:nvSpPr>
        <p:spPr bwMode="auto">
          <a:xfrm>
            <a:off x="2711624" y="0"/>
            <a:ext cx="83541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 </a:t>
            </a:r>
            <a:r>
              <a:rPr lang="en-US" altLang="en-US" sz="2800" b="1" dirty="0"/>
              <a:t>Skills Check: Multiplying and Dividing</a:t>
            </a:r>
          </a:p>
        </p:txBody>
      </p:sp>
      <p:sp>
        <p:nvSpPr>
          <p:cNvPr id="2" name="Rectangle 1">
            <a:extLst>
              <a:ext uri="{FF2B5EF4-FFF2-40B4-BE49-F238E27FC236}">
                <a16:creationId xmlns:a16="http://schemas.microsoft.com/office/drawing/2014/main" id="{3E6D91C3-1472-43C5-B34D-21EE4F1F0D29}"/>
              </a:ext>
            </a:extLst>
          </p:cNvPr>
          <p:cNvSpPr/>
          <p:nvPr/>
        </p:nvSpPr>
        <p:spPr>
          <a:xfrm>
            <a:off x="2351584" y="857597"/>
            <a:ext cx="6878806" cy="461665"/>
          </a:xfrm>
          <a:prstGeom prst="rect">
            <a:avLst/>
          </a:prstGeom>
        </p:spPr>
        <p:txBody>
          <a:bodyPr wrap="none">
            <a:spAutoFit/>
          </a:bodyPr>
          <a:lstStyle/>
          <a:p>
            <a:r>
              <a:rPr lang="en-GB" sz="2400" dirty="0"/>
              <a:t>4. Copy and complete these multiplication tables:</a:t>
            </a:r>
          </a:p>
        </p:txBody>
      </p:sp>
      <p:pic>
        <p:nvPicPr>
          <p:cNvPr id="3" name="Picture 2">
            <a:extLst>
              <a:ext uri="{FF2B5EF4-FFF2-40B4-BE49-F238E27FC236}">
                <a16:creationId xmlns:a16="http://schemas.microsoft.com/office/drawing/2014/main" id="{0DAEC3D5-9CBF-4D91-A0BA-48B615370F7C}"/>
              </a:ext>
            </a:extLst>
          </p:cNvPr>
          <p:cNvPicPr>
            <a:picLocks noChangeAspect="1"/>
          </p:cNvPicPr>
          <p:nvPr/>
        </p:nvPicPr>
        <p:blipFill>
          <a:blip r:embed="rId4"/>
          <a:stretch>
            <a:fillRect/>
          </a:stretch>
        </p:blipFill>
        <p:spPr>
          <a:xfrm>
            <a:off x="2711624" y="1484784"/>
            <a:ext cx="2790450" cy="2688934"/>
          </a:xfrm>
          <a:prstGeom prst="rect">
            <a:avLst/>
          </a:prstGeom>
        </p:spPr>
      </p:pic>
      <p:pic>
        <p:nvPicPr>
          <p:cNvPr id="4" name="Picture 3">
            <a:extLst>
              <a:ext uri="{FF2B5EF4-FFF2-40B4-BE49-F238E27FC236}">
                <a16:creationId xmlns:a16="http://schemas.microsoft.com/office/drawing/2014/main" id="{AAFB78BF-30C0-4C03-9F28-14B7DDC4D838}"/>
              </a:ext>
            </a:extLst>
          </p:cNvPr>
          <p:cNvPicPr>
            <a:picLocks noChangeAspect="1"/>
          </p:cNvPicPr>
          <p:nvPr/>
        </p:nvPicPr>
        <p:blipFill>
          <a:blip r:embed="rId5"/>
          <a:stretch>
            <a:fillRect/>
          </a:stretch>
        </p:blipFill>
        <p:spPr>
          <a:xfrm>
            <a:off x="6689018" y="1523162"/>
            <a:ext cx="2647350" cy="2599600"/>
          </a:xfrm>
          <a:prstGeom prst="rect">
            <a:avLst/>
          </a:prstGeom>
        </p:spPr>
      </p:pic>
      <p:sp>
        <p:nvSpPr>
          <p:cNvPr id="6" name="Rectangle 5">
            <a:extLst>
              <a:ext uri="{FF2B5EF4-FFF2-40B4-BE49-F238E27FC236}">
                <a16:creationId xmlns:a16="http://schemas.microsoft.com/office/drawing/2014/main" id="{04A8FBCC-3860-4EFC-94F5-A47403C9D292}"/>
              </a:ext>
            </a:extLst>
          </p:cNvPr>
          <p:cNvSpPr/>
          <p:nvPr/>
        </p:nvSpPr>
        <p:spPr>
          <a:xfrm>
            <a:off x="2454074" y="4326662"/>
            <a:ext cx="8068322" cy="461665"/>
          </a:xfrm>
          <a:prstGeom prst="rect">
            <a:avLst/>
          </a:prstGeom>
        </p:spPr>
        <p:txBody>
          <a:bodyPr wrap="square">
            <a:spAutoFit/>
          </a:bodyPr>
          <a:lstStyle/>
          <a:p>
            <a:r>
              <a:rPr lang="en-GB" sz="2400" dirty="0"/>
              <a:t>5. Copy these calculations, filling in the missing numbers:</a:t>
            </a:r>
          </a:p>
        </p:txBody>
      </p:sp>
      <p:sp>
        <p:nvSpPr>
          <p:cNvPr id="7" name="Rectangle 6">
            <a:extLst>
              <a:ext uri="{FF2B5EF4-FFF2-40B4-BE49-F238E27FC236}">
                <a16:creationId xmlns:a16="http://schemas.microsoft.com/office/drawing/2014/main" id="{33F97A7F-D289-409C-A16D-67798C6EADA6}"/>
              </a:ext>
            </a:extLst>
          </p:cNvPr>
          <p:cNvSpPr/>
          <p:nvPr/>
        </p:nvSpPr>
        <p:spPr>
          <a:xfrm>
            <a:off x="2709795" y="4842373"/>
            <a:ext cx="2422458" cy="461665"/>
          </a:xfrm>
          <a:prstGeom prst="rect">
            <a:avLst/>
          </a:prstGeom>
        </p:spPr>
        <p:txBody>
          <a:bodyPr wrap="none">
            <a:spAutoFit/>
          </a:bodyPr>
          <a:lstStyle/>
          <a:p>
            <a:r>
              <a:rPr lang="en-GB" sz="2400" dirty="0"/>
              <a:t>(a)..... ×5 = −20</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444BAD80-267F-4430-A1D3-C1C5447BB764}"/>
                  </a:ext>
                </a:extLst>
              </p:cNvPr>
              <p:cNvSpPr/>
              <p:nvPr/>
            </p:nvSpPr>
            <p:spPr>
              <a:xfrm>
                <a:off x="5848609" y="4847989"/>
                <a:ext cx="2847254" cy="461665"/>
              </a:xfrm>
              <a:prstGeom prst="rect">
                <a:avLst/>
              </a:prstGeom>
            </p:spPr>
            <p:txBody>
              <a:bodyPr wrap="none">
                <a:spAutoFit/>
              </a:bodyPr>
              <a:lstStyle/>
              <a:p>
                <a:r>
                  <a:rPr lang="en-GB" sz="2400" dirty="0"/>
                  <a:t>(b) (</a:t>
                </a:r>
                <a14:m>
                  <m:oMath xmlns:m="http://schemas.openxmlformats.org/officeDocument/2006/math">
                    <m:r>
                      <a:rPr lang="en-GB" sz="2400" i="1" dirty="0" smtClean="0">
                        <a:latin typeface="Cambria Math"/>
                      </a:rPr>
                      <m:t>−</m:t>
                    </m:r>
                  </m:oMath>
                </a14:m>
                <a:r>
                  <a:rPr lang="en-GB" sz="2400" dirty="0"/>
                  <a:t>80) ÷.....  = 4</a:t>
                </a:r>
              </a:p>
            </p:txBody>
          </p:sp>
        </mc:Choice>
        <mc:Fallback xmlns="">
          <p:sp>
            <p:nvSpPr>
              <p:cNvPr id="8" name="Rectangle 7">
                <a:extLst>
                  <a:ext uri="{FF2B5EF4-FFF2-40B4-BE49-F238E27FC236}">
                    <a16:creationId xmlns="" xmlns:a16="http://schemas.microsoft.com/office/drawing/2014/main" xmlns:a14="http://schemas.microsoft.com/office/drawing/2010/main" id="{444BAD80-267F-4430-A1D3-C1C5447BB764}"/>
                  </a:ext>
                </a:extLst>
              </p:cNvPr>
              <p:cNvSpPr>
                <a:spLocks noRot="1" noChangeAspect="1" noMove="1" noResize="1" noEditPoints="1" noAdjustHandles="1" noChangeArrowheads="1" noChangeShapeType="1" noTextEdit="1"/>
              </p:cNvSpPr>
              <p:nvPr/>
            </p:nvSpPr>
            <p:spPr>
              <a:xfrm>
                <a:off x="5848609" y="4847989"/>
                <a:ext cx="2847254" cy="461665"/>
              </a:xfrm>
              <a:prstGeom prst="rect">
                <a:avLst/>
              </a:prstGeom>
              <a:blipFill rotWithShape="1">
                <a:blip r:embed="rId6"/>
                <a:stretch>
                  <a:fillRect l="-3212" t="-14474" r="-2355" b="-30263"/>
                </a:stretch>
              </a:blipFill>
            </p:spPr>
            <p:txBody>
              <a:bodyPr/>
              <a:lstStyle/>
              <a:p>
                <a:r>
                  <a:rPr lang="en-GB">
                    <a:noFill/>
                  </a:rPr>
                  <a:t> </a:t>
                </a:r>
              </a:p>
            </p:txBody>
          </p:sp>
        </mc:Fallback>
      </mc:AlternateContent>
      <p:sp>
        <p:nvSpPr>
          <p:cNvPr id="9" name="Rectangle 8">
            <a:extLst>
              <a:ext uri="{FF2B5EF4-FFF2-40B4-BE49-F238E27FC236}">
                <a16:creationId xmlns:a16="http://schemas.microsoft.com/office/drawing/2014/main" id="{6EEA2881-8341-4B5A-8470-9FA52C1273F1}"/>
              </a:ext>
            </a:extLst>
          </p:cNvPr>
          <p:cNvSpPr/>
          <p:nvPr/>
        </p:nvSpPr>
        <p:spPr>
          <a:xfrm>
            <a:off x="8968797" y="4759567"/>
            <a:ext cx="2746265" cy="461665"/>
          </a:xfrm>
          <a:prstGeom prst="rect">
            <a:avLst/>
          </a:prstGeom>
        </p:spPr>
        <p:txBody>
          <a:bodyPr wrap="none">
            <a:spAutoFit/>
          </a:bodyPr>
          <a:lstStyle/>
          <a:p>
            <a:r>
              <a:rPr lang="en-GB" sz="2400" dirty="0"/>
              <a:t>(c) 16× ..... = −32</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0EA52A19-B2B3-4460-BE24-4DB9E593C298}"/>
                  </a:ext>
                </a:extLst>
              </p:cNvPr>
              <p:cNvSpPr/>
              <p:nvPr/>
            </p:nvSpPr>
            <p:spPr>
              <a:xfrm>
                <a:off x="5848609" y="6002453"/>
                <a:ext cx="2872572" cy="461665"/>
              </a:xfrm>
              <a:prstGeom prst="rect">
                <a:avLst/>
              </a:prstGeom>
            </p:spPr>
            <p:txBody>
              <a:bodyPr wrap="square">
                <a:spAutoFit/>
              </a:bodyPr>
              <a:lstStyle/>
              <a:p>
                <a:r>
                  <a:rPr lang="en-GB" sz="2400" dirty="0"/>
                  <a:t>(h) (</a:t>
                </a:r>
                <a14:m>
                  <m:oMath xmlns:m="http://schemas.openxmlformats.org/officeDocument/2006/math">
                    <m:r>
                      <a:rPr lang="en-GB" sz="2400" i="1" dirty="0" smtClean="0">
                        <a:latin typeface="Cambria Math"/>
                      </a:rPr>
                      <m:t>−</m:t>
                    </m:r>
                  </m:oMath>
                </a14:m>
                <a:r>
                  <a:rPr lang="en-GB" sz="2400" dirty="0"/>
                  <a:t>4)×.....  = 32</a:t>
                </a:r>
              </a:p>
            </p:txBody>
          </p:sp>
        </mc:Choice>
        <mc:Fallback xmlns="">
          <p:sp>
            <p:nvSpPr>
              <p:cNvPr id="10" name="Rectangle 9">
                <a:extLst>
                  <a:ext uri="{FF2B5EF4-FFF2-40B4-BE49-F238E27FC236}">
                    <a16:creationId xmlns="" xmlns:a16="http://schemas.microsoft.com/office/drawing/2014/main" xmlns:a14="http://schemas.microsoft.com/office/drawing/2010/main" id="{0EA52A19-B2B3-4460-BE24-4DB9E593C298}"/>
                  </a:ext>
                </a:extLst>
              </p:cNvPr>
              <p:cNvSpPr>
                <a:spLocks noRot="1" noChangeAspect="1" noMove="1" noResize="1" noEditPoints="1" noAdjustHandles="1" noChangeArrowheads="1" noChangeShapeType="1" noTextEdit="1"/>
              </p:cNvSpPr>
              <p:nvPr/>
            </p:nvSpPr>
            <p:spPr>
              <a:xfrm>
                <a:off x="5848609" y="6002453"/>
                <a:ext cx="2872572" cy="461665"/>
              </a:xfrm>
              <a:prstGeom prst="rect">
                <a:avLst/>
              </a:prstGeom>
              <a:blipFill rotWithShape="1">
                <a:blip r:embed="rId7"/>
                <a:stretch>
                  <a:fillRect l="-3178" t="-14667" b="-32000"/>
                </a:stretch>
              </a:blipFill>
            </p:spPr>
            <p:txBody>
              <a:bodyPr/>
              <a:lstStyle/>
              <a:p>
                <a:r>
                  <a:rPr lang="en-GB">
                    <a:noFill/>
                  </a:rPr>
                  <a:t> </a:t>
                </a:r>
              </a:p>
            </p:txBody>
          </p:sp>
        </mc:Fallback>
      </mc:AlternateContent>
      <p:sp>
        <p:nvSpPr>
          <p:cNvPr id="11" name="Rectangle 10">
            <a:extLst>
              <a:ext uri="{FF2B5EF4-FFF2-40B4-BE49-F238E27FC236}">
                <a16:creationId xmlns:a16="http://schemas.microsoft.com/office/drawing/2014/main" id="{2BA16AA7-494D-43D6-B858-37FAAC5B0D5E}"/>
              </a:ext>
            </a:extLst>
          </p:cNvPr>
          <p:cNvSpPr/>
          <p:nvPr/>
        </p:nvSpPr>
        <p:spPr>
          <a:xfrm>
            <a:off x="2723487" y="5433132"/>
            <a:ext cx="2851598" cy="461665"/>
          </a:xfrm>
          <a:prstGeom prst="rect">
            <a:avLst/>
          </a:prstGeom>
        </p:spPr>
        <p:txBody>
          <a:bodyPr wrap="square">
            <a:spAutoFit/>
          </a:bodyPr>
          <a:lstStyle/>
          <a:p>
            <a:r>
              <a:rPr lang="en-GB" sz="2400" dirty="0"/>
              <a:t>(d) ..... ×(−3) = 12</a:t>
            </a:r>
          </a:p>
        </p:txBody>
      </p:sp>
      <p:sp>
        <p:nvSpPr>
          <p:cNvPr id="12" name="Rectangle 11">
            <a:extLst>
              <a:ext uri="{FF2B5EF4-FFF2-40B4-BE49-F238E27FC236}">
                <a16:creationId xmlns:a16="http://schemas.microsoft.com/office/drawing/2014/main" id="{774CDE8C-52A8-4848-8392-AFC1DB7AF45F}"/>
              </a:ext>
            </a:extLst>
          </p:cNvPr>
          <p:cNvSpPr/>
          <p:nvPr/>
        </p:nvSpPr>
        <p:spPr>
          <a:xfrm>
            <a:off x="5848609" y="5445727"/>
            <a:ext cx="2592376" cy="461665"/>
          </a:xfrm>
          <a:prstGeom prst="rect">
            <a:avLst/>
          </a:prstGeom>
        </p:spPr>
        <p:txBody>
          <a:bodyPr wrap="none">
            <a:spAutoFit/>
          </a:bodyPr>
          <a:lstStyle/>
          <a:p>
            <a:r>
              <a:rPr lang="en-GB" sz="2400" dirty="0"/>
              <a:t>(e) 40÷ .....  = −8</a:t>
            </a:r>
          </a:p>
        </p:txBody>
      </p:sp>
      <p:sp>
        <p:nvSpPr>
          <p:cNvPr id="13" name="Rectangle 12">
            <a:extLst>
              <a:ext uri="{FF2B5EF4-FFF2-40B4-BE49-F238E27FC236}">
                <a16:creationId xmlns:a16="http://schemas.microsoft.com/office/drawing/2014/main" id="{5ECDE2C0-6103-440F-B56F-ACD65BF34D96}"/>
              </a:ext>
            </a:extLst>
          </p:cNvPr>
          <p:cNvSpPr/>
          <p:nvPr/>
        </p:nvSpPr>
        <p:spPr>
          <a:xfrm>
            <a:off x="2710415" y="5976497"/>
            <a:ext cx="2627642" cy="461665"/>
          </a:xfrm>
          <a:prstGeom prst="rect">
            <a:avLst/>
          </a:prstGeom>
        </p:spPr>
        <p:txBody>
          <a:bodyPr wrap="none">
            <a:spAutoFit/>
          </a:bodyPr>
          <a:lstStyle/>
          <a:p>
            <a:r>
              <a:rPr lang="en-GB" sz="2400" dirty="0"/>
              <a:t>(g) (−8)×..... = 48</a:t>
            </a:r>
          </a:p>
        </p:txBody>
      </p:sp>
      <p:sp>
        <p:nvSpPr>
          <p:cNvPr id="14" name="Rectangle 13">
            <a:extLst>
              <a:ext uri="{FF2B5EF4-FFF2-40B4-BE49-F238E27FC236}">
                <a16:creationId xmlns:a16="http://schemas.microsoft.com/office/drawing/2014/main" id="{73483EAE-6F4A-4FF5-8D5C-74EBD7697579}"/>
              </a:ext>
            </a:extLst>
          </p:cNvPr>
          <p:cNvSpPr/>
          <p:nvPr/>
        </p:nvSpPr>
        <p:spPr>
          <a:xfrm>
            <a:off x="8968797" y="5386825"/>
            <a:ext cx="2420856" cy="461665"/>
          </a:xfrm>
          <a:prstGeom prst="rect">
            <a:avLst/>
          </a:prstGeom>
        </p:spPr>
        <p:txBody>
          <a:bodyPr wrap="none">
            <a:spAutoFit/>
          </a:bodyPr>
          <a:lstStyle/>
          <a:p>
            <a:r>
              <a:rPr lang="en-GB" sz="2400" dirty="0"/>
              <a:t>(f) − 32÷..... = 4</a:t>
            </a:r>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6F13E3D3-B42D-4BAF-AA3E-5918779B0552}"/>
                  </a:ext>
                </a:extLst>
              </p:cNvPr>
              <p:cNvSpPr/>
              <p:nvPr/>
            </p:nvSpPr>
            <p:spPr>
              <a:xfrm>
                <a:off x="8968797" y="5928948"/>
                <a:ext cx="2694969" cy="461665"/>
              </a:xfrm>
              <a:prstGeom prst="rect">
                <a:avLst/>
              </a:prstGeom>
            </p:spPr>
            <p:txBody>
              <a:bodyPr wrap="none">
                <a:spAutoFit/>
              </a:bodyPr>
              <a:lstStyle/>
              <a:p>
                <a:r>
                  <a:rPr lang="en-GB" dirty="0"/>
                  <a:t>(</a:t>
                </a:r>
                <a:r>
                  <a:rPr lang="en-GB" sz="2400" dirty="0"/>
                  <a:t>i) 100÷..... = </a:t>
                </a:r>
                <a14:m>
                  <m:oMath xmlns:m="http://schemas.openxmlformats.org/officeDocument/2006/math">
                    <m:r>
                      <a:rPr lang="en-GB" sz="2400" i="1" dirty="0" smtClean="0">
                        <a:latin typeface="Cambria Math"/>
                      </a:rPr>
                      <m:t>−</m:t>
                    </m:r>
                  </m:oMath>
                </a14:m>
                <a:r>
                  <a:rPr lang="en-GB" sz="2400" dirty="0"/>
                  <a:t>25</a:t>
                </a:r>
              </a:p>
            </p:txBody>
          </p:sp>
        </mc:Choice>
        <mc:Fallback xmlns="">
          <p:sp>
            <p:nvSpPr>
              <p:cNvPr id="15" name="Rectangle 14">
                <a:extLst>
                  <a:ext uri="{FF2B5EF4-FFF2-40B4-BE49-F238E27FC236}">
                    <a16:creationId xmlns="" xmlns:a16="http://schemas.microsoft.com/office/drawing/2014/main" xmlns:a14="http://schemas.microsoft.com/office/drawing/2010/main" id="{6F13E3D3-B42D-4BAF-AA3E-5918779B0552}"/>
                  </a:ext>
                </a:extLst>
              </p:cNvPr>
              <p:cNvSpPr>
                <a:spLocks noRot="1" noChangeAspect="1" noMove="1" noResize="1" noEditPoints="1" noAdjustHandles="1" noChangeArrowheads="1" noChangeShapeType="1" noTextEdit="1"/>
              </p:cNvSpPr>
              <p:nvPr/>
            </p:nvSpPr>
            <p:spPr>
              <a:xfrm>
                <a:off x="8968797" y="5928948"/>
                <a:ext cx="2694969" cy="461665"/>
              </a:xfrm>
              <a:prstGeom prst="rect">
                <a:avLst/>
              </a:prstGeom>
              <a:blipFill rotWithShape="1">
                <a:blip r:embed="rId8"/>
                <a:stretch>
                  <a:fillRect l="-2262" t="-14667" r="-2715" b="-32000"/>
                </a:stretch>
              </a:blipFill>
            </p:spPr>
            <p:txBody>
              <a:bodyPr/>
              <a:lstStyle/>
              <a:p>
                <a:r>
                  <a:rPr lang="en-GB">
                    <a:noFill/>
                  </a:rPr>
                  <a:t> </a:t>
                </a:r>
              </a:p>
            </p:txBody>
          </p:sp>
        </mc:Fallback>
      </mc:AlternateContent>
      <p:sp>
        <p:nvSpPr>
          <p:cNvPr id="18" name="Rectangle 17">
            <a:extLst>
              <a:ext uri="{FF2B5EF4-FFF2-40B4-BE49-F238E27FC236}">
                <a16:creationId xmlns:a16="http://schemas.microsoft.com/office/drawing/2014/main" id="{8B25DD01-8EFD-441C-B1A8-B26D345E8C6D}"/>
              </a:ext>
            </a:extLst>
          </p:cNvPr>
          <p:cNvSpPr/>
          <p:nvPr/>
        </p:nvSpPr>
        <p:spPr>
          <a:xfrm>
            <a:off x="3535971" y="1688365"/>
            <a:ext cx="356188" cy="461665"/>
          </a:xfrm>
          <a:prstGeom prst="rect">
            <a:avLst/>
          </a:prstGeom>
        </p:spPr>
        <p:txBody>
          <a:bodyPr wrap="none">
            <a:spAutoFit/>
          </a:bodyPr>
          <a:lstStyle/>
          <a:p>
            <a:r>
              <a:rPr lang="en-GB" sz="2400" dirty="0">
                <a:solidFill>
                  <a:srgbClr val="FF0000"/>
                </a:solidFill>
              </a:rPr>
              <a:t>1</a:t>
            </a:r>
          </a:p>
        </p:txBody>
      </p:sp>
      <p:sp>
        <p:nvSpPr>
          <p:cNvPr id="19" name="Rectangle 18">
            <a:extLst>
              <a:ext uri="{FF2B5EF4-FFF2-40B4-BE49-F238E27FC236}">
                <a16:creationId xmlns:a16="http://schemas.microsoft.com/office/drawing/2014/main" id="{70F34B15-2AB5-4DF1-B430-DBBB43BBA38D}"/>
              </a:ext>
            </a:extLst>
          </p:cNvPr>
          <p:cNvSpPr/>
          <p:nvPr/>
        </p:nvSpPr>
        <p:spPr>
          <a:xfrm>
            <a:off x="4774042" y="1688365"/>
            <a:ext cx="356188" cy="461665"/>
          </a:xfrm>
          <a:prstGeom prst="rect">
            <a:avLst/>
          </a:prstGeom>
        </p:spPr>
        <p:txBody>
          <a:bodyPr wrap="none">
            <a:spAutoFit/>
          </a:bodyPr>
          <a:lstStyle/>
          <a:p>
            <a:r>
              <a:rPr lang="en-GB" sz="2400" dirty="0">
                <a:solidFill>
                  <a:srgbClr val="FF0000"/>
                </a:solidFill>
              </a:rPr>
              <a:t>3</a:t>
            </a:r>
          </a:p>
        </p:txBody>
      </p:sp>
      <p:sp>
        <p:nvSpPr>
          <p:cNvPr id="20" name="Rectangle 19">
            <a:extLst>
              <a:ext uri="{FF2B5EF4-FFF2-40B4-BE49-F238E27FC236}">
                <a16:creationId xmlns:a16="http://schemas.microsoft.com/office/drawing/2014/main" id="{DC371492-D753-4E7C-B029-3F885A34995B}"/>
              </a:ext>
            </a:extLst>
          </p:cNvPr>
          <p:cNvSpPr/>
          <p:nvPr/>
        </p:nvSpPr>
        <p:spPr>
          <a:xfrm>
            <a:off x="3535971" y="2283503"/>
            <a:ext cx="356188" cy="461665"/>
          </a:xfrm>
          <a:prstGeom prst="rect">
            <a:avLst/>
          </a:prstGeom>
        </p:spPr>
        <p:txBody>
          <a:bodyPr wrap="none">
            <a:spAutoFit/>
          </a:bodyPr>
          <a:lstStyle/>
          <a:p>
            <a:r>
              <a:rPr lang="en-GB" sz="2400" dirty="0">
                <a:solidFill>
                  <a:srgbClr val="FF0000"/>
                </a:solidFill>
              </a:rPr>
              <a:t>2</a:t>
            </a:r>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50A233DF-101F-40C9-966B-9D5568FC061C}"/>
                  </a:ext>
                </a:extLst>
              </p:cNvPr>
              <p:cNvSpPr/>
              <p:nvPr/>
            </p:nvSpPr>
            <p:spPr>
              <a:xfrm>
                <a:off x="4083875" y="225359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21" name="Rectangle 20">
                <a:extLst>
                  <a:ext uri="{FF2B5EF4-FFF2-40B4-BE49-F238E27FC236}">
                    <a16:creationId xmlns:a16="http://schemas.microsoft.com/office/drawing/2014/main" xmlns="" id="{50A233DF-101F-40C9-966B-9D5568FC061C}"/>
                  </a:ext>
                </a:extLst>
              </p:cNvPr>
              <p:cNvSpPr>
                <a:spLocks noRot="1" noChangeAspect="1" noMove="1" noResize="1" noEditPoints="1" noAdjustHandles="1" noChangeArrowheads="1" noChangeShapeType="1" noTextEdit="1"/>
              </p:cNvSpPr>
              <p:nvPr/>
            </p:nvSpPr>
            <p:spPr>
              <a:xfrm>
                <a:off x="4083875" y="2253595"/>
                <a:ext cx="585417" cy="461665"/>
              </a:xfrm>
              <a:prstGeom prst="rect">
                <a:avLst/>
              </a:prstGeom>
              <a:blipFill rotWithShape="1">
                <a:blip r:embed="rId9"/>
                <a:stretch>
                  <a:fillRect t="-9333" r="-14583" b="-32000"/>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2BFC6A11-279E-46AB-BE55-D3A9CC039758}"/>
              </a:ext>
            </a:extLst>
          </p:cNvPr>
          <p:cNvSpPr/>
          <p:nvPr/>
        </p:nvSpPr>
        <p:spPr>
          <a:xfrm>
            <a:off x="4810934" y="2283503"/>
            <a:ext cx="356188" cy="461665"/>
          </a:xfrm>
          <a:prstGeom prst="rect">
            <a:avLst/>
          </a:prstGeom>
        </p:spPr>
        <p:txBody>
          <a:bodyPr wrap="none">
            <a:spAutoFit/>
          </a:bodyPr>
          <a:lstStyle/>
          <a:p>
            <a:r>
              <a:rPr lang="en-GB" sz="2400" dirty="0">
                <a:solidFill>
                  <a:srgbClr val="FF0000"/>
                </a:solidFill>
              </a:rPr>
              <a:t>6</a:t>
            </a:r>
          </a:p>
        </p:txBody>
      </p: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FD9E130B-298F-4FB5-A11A-51B23683BB7E}"/>
                  </a:ext>
                </a:extLst>
              </p:cNvPr>
              <p:cNvSpPr/>
              <p:nvPr/>
            </p:nvSpPr>
            <p:spPr>
              <a:xfrm>
                <a:off x="4628414" y="2857538"/>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panose="02040503050406030204" pitchFamily="18" charset="0"/>
                        </a:rPr>
                        <m:t>6</m:t>
                      </m:r>
                    </m:oMath>
                  </m:oMathPara>
                </a14:m>
                <a:endParaRPr lang="en-GB" sz="2400" dirty="0">
                  <a:solidFill>
                    <a:srgbClr val="FF0000"/>
                  </a:solidFill>
                </a:endParaRPr>
              </a:p>
            </p:txBody>
          </p:sp>
        </mc:Choice>
        <mc:Fallback xmlns="">
          <p:sp>
            <p:nvSpPr>
              <p:cNvPr id="23" name="Rectangle 22">
                <a:extLst>
                  <a:ext uri="{FF2B5EF4-FFF2-40B4-BE49-F238E27FC236}">
                    <a16:creationId xmlns:a16="http://schemas.microsoft.com/office/drawing/2014/main" id="{FD9E130B-298F-4FB5-A11A-51B23683BB7E}"/>
                  </a:ext>
                </a:extLst>
              </p:cNvPr>
              <p:cNvSpPr>
                <a:spLocks noRot="1" noChangeAspect="1" noMove="1" noResize="1" noEditPoints="1" noAdjustHandles="1" noChangeArrowheads="1" noChangeShapeType="1" noTextEdit="1"/>
              </p:cNvSpPr>
              <p:nvPr/>
            </p:nvSpPr>
            <p:spPr>
              <a:xfrm>
                <a:off x="4628414" y="2857538"/>
                <a:ext cx="668773" cy="461665"/>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E6E3CFBF-BEAD-4D63-A9AC-F8753B82D3E2}"/>
                  </a:ext>
                </a:extLst>
              </p:cNvPr>
              <p:cNvSpPr/>
              <p:nvPr/>
            </p:nvSpPr>
            <p:spPr>
              <a:xfrm>
                <a:off x="2859436" y="2888316"/>
                <a:ext cx="59022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−2</m:t>
                      </m:r>
                    </m:oMath>
                  </m:oMathPara>
                </a14:m>
                <a:endParaRPr lang="en-GB" dirty="0">
                  <a:solidFill>
                    <a:srgbClr val="FF0000"/>
                  </a:solidFill>
                </a:endParaRPr>
              </a:p>
            </p:txBody>
          </p:sp>
        </mc:Choice>
        <mc:Fallback xmlns="">
          <p:sp>
            <p:nvSpPr>
              <p:cNvPr id="24" name="Rectangle 23">
                <a:extLst>
                  <a:ext uri="{FF2B5EF4-FFF2-40B4-BE49-F238E27FC236}">
                    <a16:creationId xmlns:a16="http://schemas.microsoft.com/office/drawing/2014/main" id="{E6E3CFBF-BEAD-4D63-A9AC-F8753B82D3E2}"/>
                  </a:ext>
                </a:extLst>
              </p:cNvPr>
              <p:cNvSpPr>
                <a:spLocks noRot="1" noChangeAspect="1" noMove="1" noResize="1" noEditPoints="1" noAdjustHandles="1" noChangeArrowheads="1" noChangeShapeType="1" noTextEdit="1"/>
              </p:cNvSpPr>
              <p:nvPr/>
            </p:nvSpPr>
            <p:spPr>
              <a:xfrm>
                <a:off x="2859436" y="2888316"/>
                <a:ext cx="590226" cy="400110"/>
              </a:xfrm>
              <a:prstGeom prst="rect">
                <a:avLst/>
              </a:prstGeom>
              <a:blipFill>
                <a:blip r:embed="rId11"/>
                <a:stretch>
                  <a:fillRect/>
                </a:stretch>
              </a:blipFill>
            </p:spPr>
            <p:txBody>
              <a:bodyPr/>
              <a:lstStyle/>
              <a:p>
                <a:r>
                  <a:rPr lang="en-GB">
                    <a:noFill/>
                  </a:rPr>
                  <a:t> </a:t>
                </a:r>
              </a:p>
            </p:txBody>
          </p:sp>
        </mc:Fallback>
      </mc:AlternateContent>
      <p:sp>
        <p:nvSpPr>
          <p:cNvPr id="25" name="Rectangle 24">
            <a:extLst>
              <a:ext uri="{FF2B5EF4-FFF2-40B4-BE49-F238E27FC236}">
                <a16:creationId xmlns:a16="http://schemas.microsoft.com/office/drawing/2014/main" id="{98E702F2-CE35-4A1B-82E6-324EBE80CFAC}"/>
              </a:ext>
            </a:extLst>
          </p:cNvPr>
          <p:cNvSpPr/>
          <p:nvPr/>
        </p:nvSpPr>
        <p:spPr>
          <a:xfrm>
            <a:off x="4158265" y="3484071"/>
            <a:ext cx="441146" cy="461665"/>
          </a:xfrm>
          <a:prstGeom prst="rect">
            <a:avLst/>
          </a:prstGeom>
        </p:spPr>
        <p:txBody>
          <a:bodyPr wrap="none">
            <a:spAutoFit/>
          </a:bodyPr>
          <a:lstStyle/>
          <a:p>
            <a:r>
              <a:rPr lang="en-GB" sz="2400" dirty="0">
                <a:solidFill>
                  <a:srgbClr val="FF0000"/>
                </a:solidFill>
              </a:rPr>
              <a:t> 3</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70020D52-7595-4D30-97E9-A829EB42BCDC}"/>
                  </a:ext>
                </a:extLst>
              </p:cNvPr>
              <p:cNvSpPr/>
              <p:nvPr/>
            </p:nvSpPr>
            <p:spPr>
              <a:xfrm>
                <a:off x="3388068" y="3440475"/>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panose="02040503050406030204" pitchFamily="18" charset="0"/>
                        </a:rPr>
                        <m:t>3</m:t>
                      </m:r>
                    </m:oMath>
                  </m:oMathPara>
                </a14:m>
                <a:endParaRPr lang="en-GB" sz="2400" dirty="0">
                  <a:solidFill>
                    <a:srgbClr val="FF0000"/>
                  </a:solidFill>
                </a:endParaRPr>
              </a:p>
            </p:txBody>
          </p:sp>
        </mc:Choice>
        <mc:Fallback xmlns="">
          <p:sp>
            <p:nvSpPr>
              <p:cNvPr id="26" name="Rectangle 25">
                <a:extLst>
                  <a:ext uri="{FF2B5EF4-FFF2-40B4-BE49-F238E27FC236}">
                    <a16:creationId xmlns:a16="http://schemas.microsoft.com/office/drawing/2014/main" id="{70020D52-7595-4D30-97E9-A829EB42BCDC}"/>
                  </a:ext>
                </a:extLst>
              </p:cNvPr>
              <p:cNvSpPr>
                <a:spLocks noRot="1" noChangeAspect="1" noMove="1" noResize="1" noEditPoints="1" noAdjustHandles="1" noChangeArrowheads="1" noChangeShapeType="1" noTextEdit="1"/>
              </p:cNvSpPr>
              <p:nvPr/>
            </p:nvSpPr>
            <p:spPr>
              <a:xfrm>
                <a:off x="3388068" y="3440475"/>
                <a:ext cx="668773" cy="461665"/>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23B6AB3A-3D62-4185-ACC4-91F31072706D}"/>
                  </a:ext>
                </a:extLst>
              </p:cNvPr>
              <p:cNvSpPr/>
              <p:nvPr/>
            </p:nvSpPr>
            <p:spPr>
              <a:xfrm>
                <a:off x="7990063" y="1667420"/>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3</a:t>
                </a:r>
              </a:p>
            </p:txBody>
          </p:sp>
        </mc:Choice>
        <mc:Fallback xmlns="">
          <p:sp>
            <p:nvSpPr>
              <p:cNvPr id="27" name="Rectangle 26">
                <a:extLst>
                  <a:ext uri="{FF2B5EF4-FFF2-40B4-BE49-F238E27FC236}">
                    <a16:creationId xmlns:a16="http://schemas.microsoft.com/office/drawing/2014/main" xmlns="" id="{23B6AB3A-3D62-4185-ACC4-91F31072706D}"/>
                  </a:ext>
                </a:extLst>
              </p:cNvPr>
              <p:cNvSpPr>
                <a:spLocks noRot="1" noChangeAspect="1" noMove="1" noResize="1" noEditPoints="1" noAdjustHandles="1" noChangeArrowheads="1" noChangeShapeType="1" noTextEdit="1"/>
              </p:cNvSpPr>
              <p:nvPr/>
            </p:nvSpPr>
            <p:spPr>
              <a:xfrm>
                <a:off x="7990063" y="1667420"/>
                <a:ext cx="585417" cy="461665"/>
              </a:xfrm>
              <a:prstGeom prst="rect">
                <a:avLst/>
              </a:prstGeom>
              <a:blipFill rotWithShape="1">
                <a:blip r:embed="rId13"/>
                <a:stretch>
                  <a:fillRect t="-9333" r="-1458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EC746DD8-04A8-437C-BCB8-2B82756A25B4}"/>
                  </a:ext>
                </a:extLst>
              </p:cNvPr>
              <p:cNvSpPr/>
              <p:nvPr/>
            </p:nvSpPr>
            <p:spPr>
              <a:xfrm>
                <a:off x="6827533" y="2303413"/>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5</a:t>
                </a:r>
              </a:p>
            </p:txBody>
          </p:sp>
        </mc:Choice>
        <mc:Fallback xmlns="">
          <p:sp>
            <p:nvSpPr>
              <p:cNvPr id="28" name="Rectangle 27">
                <a:extLst>
                  <a:ext uri="{FF2B5EF4-FFF2-40B4-BE49-F238E27FC236}">
                    <a16:creationId xmlns:a16="http://schemas.microsoft.com/office/drawing/2014/main" xmlns="" id="{EC746DD8-04A8-437C-BCB8-2B82756A25B4}"/>
                  </a:ext>
                </a:extLst>
              </p:cNvPr>
              <p:cNvSpPr>
                <a:spLocks noRot="1" noChangeAspect="1" noMove="1" noResize="1" noEditPoints="1" noAdjustHandles="1" noChangeArrowheads="1" noChangeShapeType="1" noTextEdit="1"/>
              </p:cNvSpPr>
              <p:nvPr/>
            </p:nvSpPr>
            <p:spPr>
              <a:xfrm>
                <a:off x="6827533" y="2303413"/>
                <a:ext cx="585417" cy="461665"/>
              </a:xfrm>
              <a:prstGeom prst="rect">
                <a:avLst/>
              </a:prstGeom>
              <a:blipFill rotWithShape="1">
                <a:blip r:embed="rId14"/>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C3FA8D7D-B873-4FFB-B8FC-B183043FB26E}"/>
                  </a:ext>
                </a:extLst>
              </p:cNvPr>
              <p:cNvSpPr/>
              <p:nvPr/>
            </p:nvSpPr>
            <p:spPr>
              <a:xfrm>
                <a:off x="8686651" y="1667420"/>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4</a:t>
                </a:r>
              </a:p>
            </p:txBody>
          </p:sp>
        </mc:Choice>
        <mc:Fallback xmlns="">
          <p:sp>
            <p:nvSpPr>
              <p:cNvPr id="29" name="Rectangle 28">
                <a:extLst>
                  <a:ext uri="{FF2B5EF4-FFF2-40B4-BE49-F238E27FC236}">
                    <a16:creationId xmlns:a16="http://schemas.microsoft.com/office/drawing/2014/main" xmlns="" id="{C3FA8D7D-B873-4FFB-B8FC-B183043FB26E}"/>
                  </a:ext>
                </a:extLst>
              </p:cNvPr>
              <p:cNvSpPr>
                <a:spLocks noRot="1" noChangeAspect="1" noMove="1" noResize="1" noEditPoints="1" noAdjustHandles="1" noChangeArrowheads="1" noChangeShapeType="1" noTextEdit="1"/>
              </p:cNvSpPr>
              <p:nvPr/>
            </p:nvSpPr>
            <p:spPr>
              <a:xfrm>
                <a:off x="8686651" y="1667420"/>
                <a:ext cx="585417" cy="461665"/>
              </a:xfrm>
              <a:prstGeom prst="rect">
                <a:avLst/>
              </a:prstGeom>
              <a:blipFill rotWithShape="1">
                <a:blip r:embed="rId15"/>
                <a:stretch>
                  <a:fillRect t="-9333" r="-14583" b="-32000"/>
                </a:stretch>
              </a:blipFill>
            </p:spPr>
            <p:txBody>
              <a:bodyPr/>
              <a:lstStyle/>
              <a:p>
                <a:r>
                  <a:rPr lang="en-GB">
                    <a:noFill/>
                  </a:rPr>
                  <a:t> </a:t>
                </a:r>
              </a:p>
            </p:txBody>
          </p:sp>
        </mc:Fallback>
      </mc:AlternateContent>
      <p:sp>
        <p:nvSpPr>
          <p:cNvPr id="30" name="Rectangle 29">
            <a:extLst>
              <a:ext uri="{FF2B5EF4-FFF2-40B4-BE49-F238E27FC236}">
                <a16:creationId xmlns:a16="http://schemas.microsoft.com/office/drawing/2014/main" id="{F3D7BA90-5D4B-49D4-A32B-A8069E11AB0C}"/>
              </a:ext>
            </a:extLst>
          </p:cNvPr>
          <p:cNvSpPr/>
          <p:nvPr/>
        </p:nvSpPr>
        <p:spPr>
          <a:xfrm>
            <a:off x="8043998" y="2292056"/>
            <a:ext cx="527709" cy="461665"/>
          </a:xfrm>
          <a:prstGeom prst="rect">
            <a:avLst/>
          </a:prstGeom>
        </p:spPr>
        <p:txBody>
          <a:bodyPr wrap="none">
            <a:spAutoFit/>
          </a:bodyPr>
          <a:lstStyle/>
          <a:p>
            <a:r>
              <a:rPr lang="en-GB" sz="2400" dirty="0">
                <a:solidFill>
                  <a:srgbClr val="FF0000"/>
                </a:solidFill>
              </a:rPr>
              <a:t>15</a:t>
            </a:r>
          </a:p>
        </p:txBody>
      </p:sp>
      <p:sp>
        <p:nvSpPr>
          <p:cNvPr id="31" name="Rectangle 30">
            <a:extLst>
              <a:ext uri="{FF2B5EF4-FFF2-40B4-BE49-F238E27FC236}">
                <a16:creationId xmlns:a16="http://schemas.microsoft.com/office/drawing/2014/main" id="{752B1B28-D8C2-4F39-81E2-F769E13C1001}"/>
              </a:ext>
            </a:extLst>
          </p:cNvPr>
          <p:cNvSpPr/>
          <p:nvPr/>
        </p:nvSpPr>
        <p:spPr>
          <a:xfrm>
            <a:off x="8704943" y="2303413"/>
            <a:ext cx="527709" cy="461665"/>
          </a:xfrm>
          <a:prstGeom prst="rect">
            <a:avLst/>
          </a:prstGeom>
        </p:spPr>
        <p:txBody>
          <a:bodyPr wrap="none">
            <a:spAutoFit/>
          </a:bodyPr>
          <a:lstStyle/>
          <a:p>
            <a:r>
              <a:rPr lang="en-GB" sz="2400" dirty="0">
                <a:solidFill>
                  <a:srgbClr val="FF0000"/>
                </a:solidFill>
              </a:rPr>
              <a:t>20</a:t>
            </a:r>
          </a:p>
        </p:txBody>
      </p:sp>
      <p:sp>
        <p:nvSpPr>
          <p:cNvPr id="32" name="Rectangle 31">
            <a:extLst>
              <a:ext uri="{FF2B5EF4-FFF2-40B4-BE49-F238E27FC236}">
                <a16:creationId xmlns:a16="http://schemas.microsoft.com/office/drawing/2014/main" id="{3B594C24-29E2-4975-9468-1BC77BA27BD2}"/>
              </a:ext>
            </a:extLst>
          </p:cNvPr>
          <p:cNvSpPr/>
          <p:nvPr/>
        </p:nvSpPr>
        <p:spPr>
          <a:xfrm>
            <a:off x="7534237" y="2923441"/>
            <a:ext cx="356188" cy="461665"/>
          </a:xfrm>
          <a:prstGeom prst="rect">
            <a:avLst/>
          </a:prstGeom>
        </p:spPr>
        <p:txBody>
          <a:bodyPr wrap="none">
            <a:spAutoFit/>
          </a:bodyPr>
          <a:lstStyle/>
          <a:p>
            <a:r>
              <a:rPr lang="en-GB" sz="2400" dirty="0">
                <a:solidFill>
                  <a:srgbClr val="FF0000"/>
                </a:solidFill>
              </a:rPr>
              <a:t>4</a:t>
            </a:r>
          </a:p>
        </p:txBody>
      </p:sp>
      <p:sp>
        <p:nvSpPr>
          <p:cNvPr id="33" name="Rectangle 32">
            <a:extLst>
              <a:ext uri="{FF2B5EF4-FFF2-40B4-BE49-F238E27FC236}">
                <a16:creationId xmlns:a16="http://schemas.microsoft.com/office/drawing/2014/main" id="{F295FFCB-54D4-4B6A-8E67-183477E2F038}"/>
              </a:ext>
            </a:extLst>
          </p:cNvPr>
          <p:cNvSpPr/>
          <p:nvPr/>
        </p:nvSpPr>
        <p:spPr>
          <a:xfrm>
            <a:off x="8721181" y="2924462"/>
            <a:ext cx="356188" cy="461665"/>
          </a:xfrm>
          <a:prstGeom prst="rect">
            <a:avLst/>
          </a:prstGeom>
        </p:spPr>
        <p:txBody>
          <a:bodyPr wrap="none">
            <a:spAutoFit/>
          </a:bodyPr>
          <a:lstStyle/>
          <a:p>
            <a:r>
              <a:rPr lang="en-GB" sz="2400" dirty="0">
                <a:solidFill>
                  <a:srgbClr val="FF0000"/>
                </a:solidFill>
              </a:rPr>
              <a:t>8</a:t>
            </a: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E6AC9078-7E9E-4460-A43E-A836411F8D4B}"/>
                  </a:ext>
                </a:extLst>
              </p:cNvPr>
              <p:cNvSpPr/>
              <p:nvPr/>
            </p:nvSpPr>
            <p:spPr>
              <a:xfrm>
                <a:off x="7440462" y="3486283"/>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6</a:t>
                </a:r>
              </a:p>
            </p:txBody>
          </p:sp>
        </mc:Choice>
        <mc:Fallback xmlns="">
          <p:sp>
            <p:nvSpPr>
              <p:cNvPr id="34" name="Rectangle 33">
                <a:extLst>
                  <a:ext uri="{FF2B5EF4-FFF2-40B4-BE49-F238E27FC236}">
                    <a16:creationId xmlns:a16="http://schemas.microsoft.com/office/drawing/2014/main" xmlns="" id="{E6AC9078-7E9E-4460-A43E-A836411F8D4B}"/>
                  </a:ext>
                </a:extLst>
              </p:cNvPr>
              <p:cNvSpPr>
                <a:spLocks noRot="1" noChangeAspect="1" noMove="1" noResize="1" noEditPoints="1" noAdjustHandles="1" noChangeArrowheads="1" noChangeShapeType="1" noTextEdit="1"/>
              </p:cNvSpPr>
              <p:nvPr/>
            </p:nvSpPr>
            <p:spPr>
              <a:xfrm>
                <a:off x="7440462" y="3486283"/>
                <a:ext cx="585417" cy="461665"/>
              </a:xfrm>
              <a:prstGeom prst="rect">
                <a:avLst/>
              </a:prstGeom>
              <a:blipFill rotWithShape="1">
                <a:blip r:embed="rId16"/>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29AE9F8F-82CB-4CB2-99ED-D6FE5E58FC21}"/>
                  </a:ext>
                </a:extLst>
              </p:cNvPr>
              <p:cNvSpPr/>
              <p:nvPr/>
            </p:nvSpPr>
            <p:spPr>
              <a:xfrm>
                <a:off x="8012693" y="3467388"/>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9</a:t>
                </a:r>
              </a:p>
            </p:txBody>
          </p:sp>
        </mc:Choice>
        <mc:Fallback xmlns="">
          <p:sp>
            <p:nvSpPr>
              <p:cNvPr id="35" name="Rectangle 34">
                <a:extLst>
                  <a:ext uri="{FF2B5EF4-FFF2-40B4-BE49-F238E27FC236}">
                    <a16:creationId xmlns:a16="http://schemas.microsoft.com/office/drawing/2014/main" xmlns="" id="{29AE9F8F-82CB-4CB2-99ED-D6FE5E58FC21}"/>
                  </a:ext>
                </a:extLst>
              </p:cNvPr>
              <p:cNvSpPr>
                <a:spLocks noRot="1" noChangeAspect="1" noMove="1" noResize="1" noEditPoints="1" noAdjustHandles="1" noChangeArrowheads="1" noChangeShapeType="1" noTextEdit="1"/>
              </p:cNvSpPr>
              <p:nvPr/>
            </p:nvSpPr>
            <p:spPr>
              <a:xfrm>
                <a:off x="8012693" y="3467388"/>
                <a:ext cx="585417" cy="461665"/>
              </a:xfrm>
              <a:prstGeom prst="rect">
                <a:avLst/>
              </a:prstGeom>
              <a:blipFill rotWithShape="1">
                <a:blip r:embed="rId17"/>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B93B811C-0D32-4EC4-8018-C313039FF257}"/>
                  </a:ext>
                </a:extLst>
              </p:cNvPr>
              <p:cNvSpPr/>
              <p:nvPr/>
            </p:nvSpPr>
            <p:spPr>
              <a:xfrm>
                <a:off x="3213851" y="4754185"/>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4</a:t>
                </a:r>
              </a:p>
            </p:txBody>
          </p:sp>
        </mc:Choice>
        <mc:Fallback xmlns="">
          <p:sp>
            <p:nvSpPr>
              <p:cNvPr id="36" name="Rectangle 35">
                <a:extLst>
                  <a:ext uri="{FF2B5EF4-FFF2-40B4-BE49-F238E27FC236}">
                    <a16:creationId xmlns:a16="http://schemas.microsoft.com/office/drawing/2014/main" xmlns="" id="{B93B811C-0D32-4EC4-8018-C313039FF257}"/>
                  </a:ext>
                </a:extLst>
              </p:cNvPr>
              <p:cNvSpPr>
                <a:spLocks noRot="1" noChangeAspect="1" noMove="1" noResize="1" noEditPoints="1" noAdjustHandles="1" noChangeArrowheads="1" noChangeShapeType="1" noTextEdit="1"/>
              </p:cNvSpPr>
              <p:nvPr/>
            </p:nvSpPr>
            <p:spPr>
              <a:xfrm>
                <a:off x="3213851" y="4754185"/>
                <a:ext cx="585417" cy="461665"/>
              </a:xfrm>
              <a:prstGeom prst="rect">
                <a:avLst/>
              </a:prstGeom>
              <a:blipFill rotWithShape="1">
                <a:blip r:embed="rId18"/>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38B726D5-9B8D-4F1B-A48C-241A719CEB8F}"/>
                  </a:ext>
                </a:extLst>
              </p:cNvPr>
              <p:cNvSpPr/>
              <p:nvPr/>
            </p:nvSpPr>
            <p:spPr>
              <a:xfrm>
                <a:off x="7420473" y="4794808"/>
                <a:ext cx="756938"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20</a:t>
                </a:r>
              </a:p>
            </p:txBody>
          </p:sp>
        </mc:Choice>
        <mc:Fallback xmlns="">
          <p:sp>
            <p:nvSpPr>
              <p:cNvPr id="37" name="Rectangle 36">
                <a:extLst>
                  <a:ext uri="{FF2B5EF4-FFF2-40B4-BE49-F238E27FC236}">
                    <a16:creationId xmlns="" xmlns:a16="http://schemas.microsoft.com/office/drawing/2014/main" xmlns:a14="http://schemas.microsoft.com/office/drawing/2010/main" id="{38B726D5-9B8D-4F1B-A48C-241A719CEB8F}"/>
                  </a:ext>
                </a:extLst>
              </p:cNvPr>
              <p:cNvSpPr>
                <a:spLocks noRot="1" noChangeAspect="1" noMove="1" noResize="1" noEditPoints="1" noAdjustHandles="1" noChangeArrowheads="1" noChangeShapeType="1" noTextEdit="1"/>
              </p:cNvSpPr>
              <p:nvPr/>
            </p:nvSpPr>
            <p:spPr>
              <a:xfrm>
                <a:off x="7420473" y="4794808"/>
                <a:ext cx="756938" cy="461665"/>
              </a:xfrm>
              <a:prstGeom prst="rect">
                <a:avLst/>
              </a:prstGeom>
              <a:blipFill rotWithShape="1">
                <a:blip r:embed="rId19"/>
                <a:stretch>
                  <a:fillRect t="-9333" r="-12097"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EF314C22-3115-47DD-BBA8-5EF780FAF88F}"/>
                  </a:ext>
                </a:extLst>
              </p:cNvPr>
              <p:cNvSpPr/>
              <p:nvPr/>
            </p:nvSpPr>
            <p:spPr>
              <a:xfrm>
                <a:off x="9990464" y="4736995"/>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2</m:t>
                      </m:r>
                    </m:oMath>
                  </m:oMathPara>
                </a14:m>
                <a:endParaRPr lang="en-GB" sz="2400" dirty="0">
                  <a:solidFill>
                    <a:srgbClr val="FF0000"/>
                  </a:solidFill>
                </a:endParaRPr>
              </a:p>
            </p:txBody>
          </p:sp>
        </mc:Choice>
        <mc:Fallback xmlns="">
          <p:sp>
            <p:nvSpPr>
              <p:cNvPr id="38" name="Rectangle 37">
                <a:extLst>
                  <a:ext uri="{FF2B5EF4-FFF2-40B4-BE49-F238E27FC236}">
                    <a16:creationId xmlns="" xmlns:a16="http://schemas.microsoft.com/office/drawing/2014/main" xmlns:a14="http://schemas.microsoft.com/office/drawing/2010/main" id="{EF314C22-3115-47DD-BBA8-5EF780FAF88F}"/>
                  </a:ext>
                </a:extLst>
              </p:cNvPr>
              <p:cNvSpPr>
                <a:spLocks noRot="1" noChangeAspect="1" noMove="1" noResize="1" noEditPoints="1" noAdjustHandles="1" noChangeArrowheads="1" noChangeShapeType="1" noTextEdit="1"/>
              </p:cNvSpPr>
              <p:nvPr/>
            </p:nvSpPr>
            <p:spPr>
              <a:xfrm>
                <a:off x="9990464" y="4736995"/>
                <a:ext cx="668773" cy="461665"/>
              </a:xfrm>
              <a:prstGeom prst="rect">
                <a:avLst/>
              </a:prstGeom>
              <a:blipFill rotWithShape="1">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Rectangle 38">
                <a:extLst>
                  <a:ext uri="{FF2B5EF4-FFF2-40B4-BE49-F238E27FC236}">
                    <a16:creationId xmlns:a16="http://schemas.microsoft.com/office/drawing/2014/main" id="{883BD6A4-640C-4BDF-986B-DCE7EE7EDC91}"/>
                  </a:ext>
                </a:extLst>
              </p:cNvPr>
              <p:cNvSpPr/>
              <p:nvPr/>
            </p:nvSpPr>
            <p:spPr>
              <a:xfrm>
                <a:off x="3297420" y="5379402"/>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4</a:t>
                </a:r>
              </a:p>
            </p:txBody>
          </p:sp>
        </mc:Choice>
        <mc:Fallback xmlns="">
          <p:sp>
            <p:nvSpPr>
              <p:cNvPr id="39" name="Rectangle 38">
                <a:extLst>
                  <a:ext uri="{FF2B5EF4-FFF2-40B4-BE49-F238E27FC236}">
                    <a16:creationId xmlns:a16="http://schemas.microsoft.com/office/drawing/2014/main" xmlns="" id="{883BD6A4-640C-4BDF-986B-DCE7EE7EDC91}"/>
                  </a:ext>
                </a:extLst>
              </p:cNvPr>
              <p:cNvSpPr>
                <a:spLocks noRot="1" noChangeAspect="1" noMove="1" noResize="1" noEditPoints="1" noAdjustHandles="1" noChangeArrowheads="1" noChangeShapeType="1" noTextEdit="1"/>
              </p:cNvSpPr>
              <p:nvPr/>
            </p:nvSpPr>
            <p:spPr>
              <a:xfrm>
                <a:off x="3297420" y="5379402"/>
                <a:ext cx="585417" cy="461665"/>
              </a:xfrm>
              <a:prstGeom prst="rect">
                <a:avLst/>
              </a:prstGeom>
              <a:blipFill rotWithShape="1">
                <a:blip r:embed="rId21"/>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DCE003B1-61C4-40F5-ACED-8A4442F09A40}"/>
                  </a:ext>
                </a:extLst>
              </p:cNvPr>
              <p:cNvSpPr/>
              <p:nvPr/>
            </p:nvSpPr>
            <p:spPr>
              <a:xfrm>
                <a:off x="7163779" y="5358212"/>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5</m:t>
                      </m:r>
                    </m:oMath>
                  </m:oMathPara>
                </a14:m>
                <a:endParaRPr lang="en-GB" sz="2400" dirty="0">
                  <a:solidFill>
                    <a:srgbClr val="FF0000"/>
                  </a:solidFill>
                </a:endParaRPr>
              </a:p>
            </p:txBody>
          </p:sp>
        </mc:Choice>
        <mc:Fallback xmlns="">
          <p:sp>
            <p:nvSpPr>
              <p:cNvPr id="40" name="Rectangle 39">
                <a:extLst>
                  <a:ext uri="{FF2B5EF4-FFF2-40B4-BE49-F238E27FC236}">
                    <a16:creationId xmlns="" xmlns:a16="http://schemas.microsoft.com/office/drawing/2014/main" xmlns:a14="http://schemas.microsoft.com/office/drawing/2010/main" id="{DCE003B1-61C4-40F5-ACED-8A4442F09A40}"/>
                  </a:ext>
                </a:extLst>
              </p:cNvPr>
              <p:cNvSpPr>
                <a:spLocks noRot="1" noChangeAspect="1" noMove="1" noResize="1" noEditPoints="1" noAdjustHandles="1" noChangeArrowheads="1" noChangeShapeType="1" noTextEdit="1"/>
              </p:cNvSpPr>
              <p:nvPr/>
            </p:nvSpPr>
            <p:spPr>
              <a:xfrm>
                <a:off x="7163779" y="5358212"/>
                <a:ext cx="668773" cy="461665"/>
              </a:xfrm>
              <a:prstGeom prst="rect">
                <a:avLst/>
              </a:prstGeom>
              <a:blipFill rotWithShape="1">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F17A1872-B079-4FE2-94DB-6FA8DC9BF263}"/>
                  </a:ext>
                </a:extLst>
              </p:cNvPr>
              <p:cNvSpPr/>
              <p:nvPr/>
            </p:nvSpPr>
            <p:spPr>
              <a:xfrm>
                <a:off x="10207761" y="5339369"/>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8</m:t>
                      </m:r>
                    </m:oMath>
                  </m:oMathPara>
                </a14:m>
                <a:endParaRPr lang="en-GB" sz="2400" dirty="0">
                  <a:solidFill>
                    <a:srgbClr val="FF0000"/>
                  </a:solidFill>
                </a:endParaRPr>
              </a:p>
            </p:txBody>
          </p:sp>
        </mc:Choice>
        <mc:Fallback xmlns="">
          <p:sp>
            <p:nvSpPr>
              <p:cNvPr id="41" name="Rectangle 40">
                <a:extLst>
                  <a:ext uri="{FF2B5EF4-FFF2-40B4-BE49-F238E27FC236}">
                    <a16:creationId xmlns="" xmlns:a16="http://schemas.microsoft.com/office/drawing/2014/main" xmlns:a14="http://schemas.microsoft.com/office/drawing/2010/main" id="{F17A1872-B079-4FE2-94DB-6FA8DC9BF263}"/>
                  </a:ext>
                </a:extLst>
              </p:cNvPr>
              <p:cNvSpPr>
                <a:spLocks noRot="1" noChangeAspect="1" noMove="1" noResize="1" noEditPoints="1" noAdjustHandles="1" noChangeArrowheads="1" noChangeShapeType="1" noTextEdit="1"/>
              </p:cNvSpPr>
              <p:nvPr/>
            </p:nvSpPr>
            <p:spPr>
              <a:xfrm>
                <a:off x="10207761" y="5339369"/>
                <a:ext cx="668773" cy="461665"/>
              </a:xfrm>
              <a:prstGeom prst="rect">
                <a:avLst/>
              </a:prstGeom>
              <a:blipFill rotWithShape="1">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Rectangle 41">
                <a:extLst>
                  <a:ext uri="{FF2B5EF4-FFF2-40B4-BE49-F238E27FC236}">
                    <a16:creationId xmlns:a16="http://schemas.microsoft.com/office/drawing/2014/main" id="{2C7E23F2-94AC-4EC3-AC81-CBE84EB1C3F2}"/>
                  </a:ext>
                </a:extLst>
              </p:cNvPr>
              <p:cNvSpPr/>
              <p:nvPr/>
            </p:nvSpPr>
            <p:spPr>
              <a:xfrm>
                <a:off x="4056841" y="5927189"/>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6</a:t>
                </a:r>
              </a:p>
            </p:txBody>
          </p:sp>
        </mc:Choice>
        <mc:Fallback xmlns="">
          <p:sp>
            <p:nvSpPr>
              <p:cNvPr id="42" name="Rectangle 41">
                <a:extLst>
                  <a:ext uri="{FF2B5EF4-FFF2-40B4-BE49-F238E27FC236}">
                    <a16:creationId xmlns:a16="http://schemas.microsoft.com/office/drawing/2014/main" xmlns="" id="{2C7E23F2-94AC-4EC3-AC81-CBE84EB1C3F2}"/>
                  </a:ext>
                </a:extLst>
              </p:cNvPr>
              <p:cNvSpPr>
                <a:spLocks noRot="1" noChangeAspect="1" noMove="1" noResize="1" noEditPoints="1" noAdjustHandles="1" noChangeArrowheads="1" noChangeShapeType="1" noTextEdit="1"/>
              </p:cNvSpPr>
              <p:nvPr/>
            </p:nvSpPr>
            <p:spPr>
              <a:xfrm>
                <a:off x="4056841" y="5927189"/>
                <a:ext cx="585417" cy="461665"/>
              </a:xfrm>
              <a:prstGeom prst="rect">
                <a:avLst/>
              </a:prstGeom>
              <a:blipFill rotWithShape="1">
                <a:blip r:embed="rId24"/>
                <a:stretch>
                  <a:fillRect t="-9211" r="-1443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Rectangle 42">
                <a:extLst>
                  <a:ext uri="{FF2B5EF4-FFF2-40B4-BE49-F238E27FC236}">
                    <a16:creationId xmlns:a16="http://schemas.microsoft.com/office/drawing/2014/main" id="{47E9DB81-879F-41B7-AE17-D9806457F72E}"/>
                  </a:ext>
                </a:extLst>
              </p:cNvPr>
              <p:cNvSpPr/>
              <p:nvPr/>
            </p:nvSpPr>
            <p:spPr>
              <a:xfrm>
                <a:off x="7298893" y="5942336"/>
                <a:ext cx="66877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dirty="0" smtClean="0">
                          <a:solidFill>
                            <a:srgbClr val="FF0000"/>
                          </a:solidFill>
                          <a:latin typeface="Cambria Math"/>
                        </a:rPr>
                        <m:t>−</m:t>
                      </m:r>
                      <m:r>
                        <a:rPr lang="en-GB" sz="2400" b="0" i="0" dirty="0" smtClean="0">
                          <a:solidFill>
                            <a:srgbClr val="FF0000"/>
                          </a:solidFill>
                          <a:latin typeface="Cambria Math"/>
                        </a:rPr>
                        <m:t>8</m:t>
                      </m:r>
                    </m:oMath>
                  </m:oMathPara>
                </a14:m>
                <a:endParaRPr lang="en-GB" sz="2400" dirty="0">
                  <a:solidFill>
                    <a:srgbClr val="FF0000"/>
                  </a:solidFill>
                </a:endParaRPr>
              </a:p>
            </p:txBody>
          </p:sp>
        </mc:Choice>
        <mc:Fallback xmlns="">
          <p:sp>
            <p:nvSpPr>
              <p:cNvPr id="43" name="Rectangle 42">
                <a:extLst>
                  <a:ext uri="{FF2B5EF4-FFF2-40B4-BE49-F238E27FC236}">
                    <a16:creationId xmlns="" xmlns:a16="http://schemas.microsoft.com/office/drawing/2014/main" xmlns:a14="http://schemas.microsoft.com/office/drawing/2010/main" id="{47E9DB81-879F-41B7-AE17-D9806457F72E}"/>
                  </a:ext>
                </a:extLst>
              </p:cNvPr>
              <p:cNvSpPr>
                <a:spLocks noRot="1" noChangeAspect="1" noMove="1" noResize="1" noEditPoints="1" noAdjustHandles="1" noChangeArrowheads="1" noChangeShapeType="1" noTextEdit="1"/>
              </p:cNvSpPr>
              <p:nvPr/>
            </p:nvSpPr>
            <p:spPr>
              <a:xfrm>
                <a:off x="7298893" y="5942336"/>
                <a:ext cx="668773" cy="461665"/>
              </a:xfrm>
              <a:prstGeom prst="rect">
                <a:avLst/>
              </a:prstGeom>
              <a:blipFill rotWithShape="1">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Rectangle 43">
                <a:extLst>
                  <a:ext uri="{FF2B5EF4-FFF2-40B4-BE49-F238E27FC236}">
                    <a16:creationId xmlns:a16="http://schemas.microsoft.com/office/drawing/2014/main" id="{E89A37C9-56D7-4845-88D9-E7CF1EF170F6}"/>
                  </a:ext>
                </a:extLst>
              </p:cNvPr>
              <p:cNvSpPr/>
              <p:nvPr/>
            </p:nvSpPr>
            <p:spPr>
              <a:xfrm>
                <a:off x="10119710" y="5887188"/>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4</a:t>
                </a:r>
              </a:p>
            </p:txBody>
          </p:sp>
        </mc:Choice>
        <mc:Fallback xmlns="">
          <p:sp>
            <p:nvSpPr>
              <p:cNvPr id="44" name="Rectangle 43">
                <a:extLst>
                  <a:ext uri="{FF2B5EF4-FFF2-40B4-BE49-F238E27FC236}">
                    <a16:creationId xmlns="" xmlns:a16="http://schemas.microsoft.com/office/drawing/2014/main" xmlns:a14="http://schemas.microsoft.com/office/drawing/2010/main" id="{E89A37C9-56D7-4845-88D9-E7CF1EF170F6}"/>
                  </a:ext>
                </a:extLst>
              </p:cNvPr>
              <p:cNvSpPr>
                <a:spLocks noRot="1" noChangeAspect="1" noMove="1" noResize="1" noEditPoints="1" noAdjustHandles="1" noChangeArrowheads="1" noChangeShapeType="1" noTextEdit="1"/>
              </p:cNvSpPr>
              <p:nvPr/>
            </p:nvSpPr>
            <p:spPr>
              <a:xfrm>
                <a:off x="10119710" y="5887188"/>
                <a:ext cx="585417" cy="461665"/>
              </a:xfrm>
              <a:prstGeom prst="rect">
                <a:avLst/>
              </a:prstGeom>
              <a:blipFill rotWithShape="1">
                <a:blip r:embed="rId26"/>
                <a:stretch>
                  <a:fillRect t="-9333" r="-15625" b="-32000"/>
                </a:stretch>
              </a:blipFill>
            </p:spPr>
            <p:txBody>
              <a:bodyPr/>
              <a:lstStyle/>
              <a:p>
                <a:r>
                  <a:rPr lang="en-GB">
                    <a:noFill/>
                  </a:rPr>
                  <a:t> </a:t>
                </a:r>
              </a:p>
            </p:txBody>
          </p:sp>
        </mc:Fallback>
      </mc:AlternateContent>
    </p:spTree>
    <p:extLst>
      <p:ext uri="{BB962C8B-B14F-4D97-AF65-F5344CB8AC3E}">
        <p14:creationId xmlns:p14="http://schemas.microsoft.com/office/powerpoint/2010/main" val="14380358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B6B41C37-5FAD-44E4-B9AC-5088FCD73B48}"/>
              </a:ext>
            </a:extLst>
          </p:cNvPr>
          <p:cNvSpPr txBox="1">
            <a:spLocks noChangeArrowheads="1"/>
          </p:cNvSpPr>
          <p:nvPr/>
        </p:nvSpPr>
        <p:spPr bwMode="auto">
          <a:xfrm>
            <a:off x="2711624" y="0"/>
            <a:ext cx="83541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 </a:t>
            </a:r>
            <a:r>
              <a:rPr lang="en-US" altLang="en-US" sz="2800" b="1" dirty="0"/>
              <a:t>Skills Check: Multiplying and Dividing</a:t>
            </a:r>
          </a:p>
        </p:txBody>
      </p:sp>
      <p:sp>
        <p:nvSpPr>
          <p:cNvPr id="2" name="Rectangle 1">
            <a:extLst>
              <a:ext uri="{FF2B5EF4-FFF2-40B4-BE49-F238E27FC236}">
                <a16:creationId xmlns:a16="http://schemas.microsoft.com/office/drawing/2014/main" id="{27F38F52-8861-428E-ADDE-587DC85EC7B2}"/>
              </a:ext>
            </a:extLst>
          </p:cNvPr>
          <p:cNvSpPr/>
          <p:nvPr/>
        </p:nvSpPr>
        <p:spPr>
          <a:xfrm>
            <a:off x="2351584" y="674739"/>
            <a:ext cx="7776864" cy="2308324"/>
          </a:xfrm>
          <a:prstGeom prst="rect">
            <a:avLst/>
          </a:prstGeom>
        </p:spPr>
        <p:txBody>
          <a:bodyPr wrap="square">
            <a:spAutoFit/>
          </a:bodyPr>
          <a:lstStyle/>
          <a:p>
            <a:r>
              <a:rPr lang="en-GB" sz="2400" dirty="0"/>
              <a:t>6.	Write down the next 3 terms in each sequence:</a:t>
            </a:r>
          </a:p>
          <a:p>
            <a:r>
              <a:rPr lang="en-GB" sz="2400" dirty="0"/>
              <a:t>	(a)	1,    –2,   4,   –8,   16,   . . .</a:t>
            </a:r>
          </a:p>
          <a:p>
            <a:r>
              <a:rPr lang="en-GB" sz="2400" dirty="0"/>
              <a:t>	(b)	 –1,   2,   –4,   8,   –16,   . . .</a:t>
            </a:r>
          </a:p>
          <a:p>
            <a:r>
              <a:rPr lang="en-GB" sz="2400" dirty="0"/>
              <a:t>	(c)	1,   –10,   100,   –1000,   . . .</a:t>
            </a:r>
          </a:p>
          <a:p>
            <a:r>
              <a:rPr lang="en-GB" sz="2400" dirty="0"/>
              <a:t>	(d)	1,   –3,   9,   –27,   . . .</a:t>
            </a:r>
          </a:p>
          <a:p>
            <a:r>
              <a:rPr lang="en-GB" sz="2400" dirty="0"/>
              <a:t>	(e) –1,   5,   –25,   125,   . . .</a:t>
            </a:r>
          </a:p>
        </p:txBody>
      </p:sp>
      <p:sp>
        <p:nvSpPr>
          <p:cNvPr id="3" name="Rectangle 2">
            <a:extLst>
              <a:ext uri="{FF2B5EF4-FFF2-40B4-BE49-F238E27FC236}">
                <a16:creationId xmlns:a16="http://schemas.microsoft.com/office/drawing/2014/main" id="{4F3B5B34-73BC-4732-9329-477D13F5F76B}"/>
              </a:ext>
            </a:extLst>
          </p:cNvPr>
          <p:cNvSpPr/>
          <p:nvPr/>
        </p:nvSpPr>
        <p:spPr>
          <a:xfrm>
            <a:off x="2351584" y="3121471"/>
            <a:ext cx="9865096" cy="830997"/>
          </a:xfrm>
          <a:prstGeom prst="rect">
            <a:avLst/>
          </a:prstGeom>
        </p:spPr>
        <p:txBody>
          <a:bodyPr wrap="square">
            <a:spAutoFit/>
          </a:bodyPr>
          <a:lstStyle/>
          <a:p>
            <a:r>
              <a:rPr lang="en-GB" sz="2400" dirty="0"/>
              <a:t>7.  Make 2 copies of this multiplication table and fill in the missing 	numbers in 2 different ways:</a:t>
            </a:r>
          </a:p>
        </p:txBody>
      </p:sp>
      <p:pic>
        <p:nvPicPr>
          <p:cNvPr id="4" name="Picture 3">
            <a:extLst>
              <a:ext uri="{FF2B5EF4-FFF2-40B4-BE49-F238E27FC236}">
                <a16:creationId xmlns:a16="http://schemas.microsoft.com/office/drawing/2014/main" id="{E1597A44-F350-4892-A525-E28F08F4A998}"/>
              </a:ext>
            </a:extLst>
          </p:cNvPr>
          <p:cNvPicPr>
            <a:picLocks noChangeAspect="1"/>
          </p:cNvPicPr>
          <p:nvPr/>
        </p:nvPicPr>
        <p:blipFill>
          <a:blip r:embed="rId4"/>
          <a:stretch>
            <a:fillRect/>
          </a:stretch>
        </p:blipFill>
        <p:spPr>
          <a:xfrm>
            <a:off x="3523668" y="4017761"/>
            <a:ext cx="2716348" cy="2641025"/>
          </a:xfrm>
          <a:prstGeom prst="rect">
            <a:avLst/>
          </a:prstGeom>
        </p:spPr>
      </p:pic>
      <p:pic>
        <p:nvPicPr>
          <p:cNvPr id="6" name="Picture 5">
            <a:extLst>
              <a:ext uri="{FF2B5EF4-FFF2-40B4-BE49-F238E27FC236}">
                <a16:creationId xmlns:a16="http://schemas.microsoft.com/office/drawing/2014/main" id="{5A06B05F-92DB-4C96-81F3-8F3AAC38F30F}"/>
              </a:ext>
            </a:extLst>
          </p:cNvPr>
          <p:cNvPicPr>
            <a:picLocks noChangeAspect="1"/>
          </p:cNvPicPr>
          <p:nvPr/>
        </p:nvPicPr>
        <p:blipFill>
          <a:blip r:embed="rId4"/>
          <a:stretch>
            <a:fillRect/>
          </a:stretch>
        </p:blipFill>
        <p:spPr>
          <a:xfrm>
            <a:off x="7159559" y="4030041"/>
            <a:ext cx="2716349" cy="2641026"/>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1331EB8-51F0-47BE-A02D-6EC53150421D}"/>
                  </a:ext>
                </a:extLst>
              </p:cNvPr>
              <p:cNvSpPr txBox="1"/>
              <p:nvPr/>
            </p:nvSpPr>
            <p:spPr>
              <a:xfrm>
                <a:off x="6960096" y="1052736"/>
                <a:ext cx="3024336"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32, 64,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128</a:t>
                </a:r>
              </a:p>
            </p:txBody>
          </p:sp>
        </mc:Choice>
        <mc:Fallback xmlns="">
          <p:sp>
            <p:nvSpPr>
              <p:cNvPr id="7" name="TextBox 6">
                <a:extLst>
                  <a:ext uri="{FF2B5EF4-FFF2-40B4-BE49-F238E27FC236}">
                    <a16:creationId xmlns:a16="http://schemas.microsoft.com/office/drawing/2014/main" xmlns="" id="{91331EB8-51F0-47BE-A02D-6EC53150421D}"/>
                  </a:ext>
                </a:extLst>
              </p:cNvPr>
              <p:cNvSpPr txBox="1">
                <a:spLocks noRot="1" noChangeAspect="1" noMove="1" noResize="1" noEditPoints="1" noAdjustHandles="1" noChangeArrowheads="1" noChangeShapeType="1" noTextEdit="1"/>
              </p:cNvSpPr>
              <p:nvPr/>
            </p:nvSpPr>
            <p:spPr>
              <a:xfrm>
                <a:off x="6960096" y="1052736"/>
                <a:ext cx="3024336" cy="461665"/>
              </a:xfrm>
              <a:prstGeom prst="rect">
                <a:avLst/>
              </a:prstGeom>
              <a:blipFill rotWithShape="1">
                <a:blip r:embed="rId5"/>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826C921-E910-4756-94BE-E031250CA8DD}"/>
                  </a:ext>
                </a:extLst>
              </p:cNvPr>
              <p:cNvSpPr/>
              <p:nvPr/>
            </p:nvSpPr>
            <p:spPr>
              <a:xfrm>
                <a:off x="7083219" y="1492288"/>
                <a:ext cx="2092239" cy="461665"/>
              </a:xfrm>
              <a:prstGeom prst="rect">
                <a:avLst/>
              </a:prstGeom>
            </p:spPr>
            <p:txBody>
              <a:bodyPr wrap="none">
                <a:spAutoFit/>
              </a:bodyPr>
              <a:lstStyle/>
              <a:p>
                <a:r>
                  <a:rPr lang="en-GB" dirty="0">
                    <a:solidFill>
                      <a:srgbClr val="FF0000"/>
                    </a:solidFill>
                  </a:rPr>
                  <a:t> </a:t>
                </a:r>
                <a:r>
                  <a:rPr lang="en-GB" sz="2400" dirty="0">
                    <a:solidFill>
                      <a:srgbClr val="FF0000"/>
                    </a:solidFill>
                  </a:rPr>
                  <a:t>32,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64, 128</a:t>
                </a:r>
              </a:p>
            </p:txBody>
          </p:sp>
        </mc:Choice>
        <mc:Fallback xmlns="">
          <p:sp>
            <p:nvSpPr>
              <p:cNvPr id="8" name="Rectangle 7">
                <a:extLst>
                  <a:ext uri="{FF2B5EF4-FFF2-40B4-BE49-F238E27FC236}">
                    <a16:creationId xmlns="" xmlns:a16="http://schemas.microsoft.com/office/drawing/2014/main" xmlns:a14="http://schemas.microsoft.com/office/drawing/2010/main" id="{C826C921-E910-4756-94BE-E031250CA8DD}"/>
                  </a:ext>
                </a:extLst>
              </p:cNvPr>
              <p:cNvSpPr>
                <a:spLocks noRot="1" noChangeAspect="1" noMove="1" noResize="1" noEditPoints="1" noAdjustHandles="1" noChangeArrowheads="1" noChangeShapeType="1" noTextEdit="1"/>
              </p:cNvSpPr>
              <p:nvPr/>
            </p:nvSpPr>
            <p:spPr>
              <a:xfrm>
                <a:off x="7083219" y="1492288"/>
                <a:ext cx="2092239" cy="461665"/>
              </a:xfrm>
              <a:prstGeom prst="rect">
                <a:avLst/>
              </a:prstGeom>
              <a:blipFill rotWithShape="1">
                <a:blip r:embed="rId6"/>
                <a:stretch>
                  <a:fillRect l="-1458" t="-9211" r="-29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E3912DCD-65BF-489C-8D38-52F3E0ADB7C9}"/>
                  </a:ext>
                </a:extLst>
              </p:cNvPr>
              <p:cNvSpPr/>
              <p:nvPr/>
            </p:nvSpPr>
            <p:spPr>
              <a:xfrm>
                <a:off x="7083219" y="1839233"/>
                <a:ext cx="4248279" cy="461665"/>
              </a:xfrm>
              <a:prstGeom prst="rect">
                <a:avLst/>
              </a:prstGeom>
            </p:spPr>
            <p:txBody>
              <a:bodyPr wrap="none">
                <a:spAutoFit/>
              </a:bodyPr>
              <a:lstStyle/>
              <a:p>
                <a:r>
                  <a:rPr lang="en-GB" sz="2400" dirty="0">
                    <a:solidFill>
                      <a:srgbClr val="FF0000"/>
                    </a:solidFill>
                  </a:rPr>
                  <a:t>10 000,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100 000, 1 000 000</a:t>
                </a:r>
              </a:p>
            </p:txBody>
          </p:sp>
        </mc:Choice>
        <mc:Fallback xmlns="">
          <p:sp>
            <p:nvSpPr>
              <p:cNvPr id="9" name="Rectangle 8">
                <a:extLst>
                  <a:ext uri="{FF2B5EF4-FFF2-40B4-BE49-F238E27FC236}">
                    <a16:creationId xmlns:a16="http://schemas.microsoft.com/office/drawing/2014/main" xmlns="" id="{E3912DCD-65BF-489C-8D38-52F3E0ADB7C9}"/>
                  </a:ext>
                </a:extLst>
              </p:cNvPr>
              <p:cNvSpPr>
                <a:spLocks noRot="1" noChangeAspect="1" noMove="1" noResize="1" noEditPoints="1" noAdjustHandles="1" noChangeArrowheads="1" noChangeShapeType="1" noTextEdit="1"/>
              </p:cNvSpPr>
              <p:nvPr/>
            </p:nvSpPr>
            <p:spPr>
              <a:xfrm>
                <a:off x="7083219" y="1839233"/>
                <a:ext cx="4248279" cy="461665"/>
              </a:xfrm>
              <a:prstGeom prst="rect">
                <a:avLst/>
              </a:prstGeom>
              <a:blipFill rotWithShape="1">
                <a:blip r:embed="rId7"/>
                <a:stretch>
                  <a:fillRect l="-2296"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CA1AF01-2DB2-490D-ABAC-D2143FB94552}"/>
                  </a:ext>
                </a:extLst>
              </p:cNvPr>
              <p:cNvSpPr/>
              <p:nvPr/>
            </p:nvSpPr>
            <p:spPr>
              <a:xfrm>
                <a:off x="7104112" y="2175709"/>
                <a:ext cx="2193229" cy="461665"/>
              </a:xfrm>
              <a:prstGeom prst="rect">
                <a:avLst/>
              </a:prstGeom>
            </p:spPr>
            <p:txBody>
              <a:bodyPr wrap="none">
                <a:spAutoFit/>
              </a:bodyPr>
              <a:lstStyle/>
              <a:p>
                <a:r>
                  <a:rPr lang="en-GB" sz="2400" dirty="0">
                    <a:solidFill>
                      <a:srgbClr val="FF0000"/>
                    </a:solidFill>
                  </a:rPr>
                  <a:t>81,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243,  729</a:t>
                </a:r>
              </a:p>
            </p:txBody>
          </p:sp>
        </mc:Choice>
        <mc:Fallback xmlns="">
          <p:sp>
            <p:nvSpPr>
              <p:cNvPr id="10" name="Rectangle 9">
                <a:extLst>
                  <a:ext uri="{FF2B5EF4-FFF2-40B4-BE49-F238E27FC236}">
                    <a16:creationId xmlns="" xmlns:a16="http://schemas.microsoft.com/office/drawing/2014/main" xmlns:a14="http://schemas.microsoft.com/office/drawing/2010/main" id="{8CA1AF01-2DB2-490D-ABAC-D2143FB94552}"/>
                  </a:ext>
                </a:extLst>
              </p:cNvPr>
              <p:cNvSpPr>
                <a:spLocks noRot="1" noChangeAspect="1" noMove="1" noResize="1" noEditPoints="1" noAdjustHandles="1" noChangeArrowheads="1" noChangeShapeType="1" noTextEdit="1"/>
              </p:cNvSpPr>
              <p:nvPr/>
            </p:nvSpPr>
            <p:spPr>
              <a:xfrm>
                <a:off x="7104112" y="2175709"/>
                <a:ext cx="2193229" cy="461665"/>
              </a:xfrm>
              <a:prstGeom prst="rect">
                <a:avLst/>
              </a:prstGeom>
              <a:blipFill rotWithShape="1">
                <a:blip r:embed="rId8"/>
                <a:stretch>
                  <a:fillRect l="-4167" t="-9211" r="-416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DE2B66C-208E-43CB-BE84-4EC3CDB088A4}"/>
                  </a:ext>
                </a:extLst>
              </p:cNvPr>
              <p:cNvSpPr/>
              <p:nvPr/>
            </p:nvSpPr>
            <p:spPr>
              <a:xfrm>
                <a:off x="6962070" y="2545314"/>
                <a:ext cx="3211135"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625,  3125,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15625</a:t>
                </a:r>
              </a:p>
            </p:txBody>
          </p:sp>
        </mc:Choice>
        <mc:Fallback xmlns="">
          <p:sp>
            <p:nvSpPr>
              <p:cNvPr id="11" name="Rectangle 10">
                <a:extLst>
                  <a:ext uri="{FF2B5EF4-FFF2-40B4-BE49-F238E27FC236}">
                    <a16:creationId xmlns="" xmlns:a16="http://schemas.microsoft.com/office/drawing/2014/main" xmlns:a14="http://schemas.microsoft.com/office/drawing/2010/main" id="{4DE2B66C-208E-43CB-BE84-4EC3CDB088A4}"/>
                  </a:ext>
                </a:extLst>
              </p:cNvPr>
              <p:cNvSpPr>
                <a:spLocks noRot="1" noChangeAspect="1" noMove="1" noResize="1" noEditPoints="1" noAdjustHandles="1" noChangeArrowheads="1" noChangeShapeType="1" noTextEdit="1"/>
              </p:cNvSpPr>
              <p:nvPr/>
            </p:nvSpPr>
            <p:spPr>
              <a:xfrm>
                <a:off x="6962070" y="2545314"/>
                <a:ext cx="3211135" cy="461665"/>
              </a:xfrm>
              <a:prstGeom prst="rect">
                <a:avLst/>
              </a:prstGeom>
              <a:blipFill rotWithShape="1">
                <a:blip r:embed="rId9"/>
                <a:stretch>
                  <a:fillRect t="-9333" r="-2087" b="-32000"/>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1E2FE2C5-7EAD-4F26-9D0C-5E910C07AF5E}"/>
              </a:ext>
            </a:extLst>
          </p:cNvPr>
          <p:cNvSpPr txBox="1"/>
          <p:nvPr/>
        </p:nvSpPr>
        <p:spPr>
          <a:xfrm>
            <a:off x="4161119" y="4117239"/>
            <a:ext cx="361014" cy="461665"/>
          </a:xfrm>
          <a:prstGeom prst="rect">
            <a:avLst/>
          </a:prstGeom>
          <a:noFill/>
        </p:spPr>
        <p:txBody>
          <a:bodyPr wrap="square" rtlCol="0">
            <a:spAutoFit/>
          </a:bodyPr>
          <a:lstStyle/>
          <a:p>
            <a:r>
              <a:rPr lang="en-GB" sz="2400" dirty="0">
                <a:solidFill>
                  <a:srgbClr val="FF0000"/>
                </a:solidFill>
              </a:rPr>
              <a:t>1</a:t>
            </a:r>
          </a:p>
        </p:txBody>
      </p:sp>
      <p:sp>
        <p:nvSpPr>
          <p:cNvPr id="13" name="Rectangle 12">
            <a:extLst>
              <a:ext uri="{FF2B5EF4-FFF2-40B4-BE49-F238E27FC236}">
                <a16:creationId xmlns:a16="http://schemas.microsoft.com/office/drawing/2014/main" id="{2B27D12A-4A17-4BFA-A383-A95145F5ED76}"/>
              </a:ext>
            </a:extLst>
          </p:cNvPr>
          <p:cNvSpPr/>
          <p:nvPr/>
        </p:nvSpPr>
        <p:spPr>
          <a:xfrm>
            <a:off x="4689520" y="4117239"/>
            <a:ext cx="356188" cy="461665"/>
          </a:xfrm>
          <a:prstGeom prst="rect">
            <a:avLst/>
          </a:prstGeom>
        </p:spPr>
        <p:txBody>
          <a:bodyPr wrap="none">
            <a:spAutoFit/>
          </a:bodyPr>
          <a:lstStyle/>
          <a:p>
            <a:r>
              <a:rPr lang="en-GB" sz="2400" dirty="0">
                <a:solidFill>
                  <a:srgbClr val="FF0000"/>
                </a:solidFill>
              </a:rPr>
              <a:t>2</a:t>
            </a:r>
          </a:p>
        </p:txBody>
      </p:sp>
      <p:sp>
        <p:nvSpPr>
          <p:cNvPr id="14" name="Rectangle 13">
            <a:extLst>
              <a:ext uri="{FF2B5EF4-FFF2-40B4-BE49-F238E27FC236}">
                <a16:creationId xmlns:a16="http://schemas.microsoft.com/office/drawing/2014/main" id="{48661144-6C2F-46CE-9F5E-04A7866ECC1C}"/>
              </a:ext>
            </a:extLst>
          </p:cNvPr>
          <p:cNvSpPr/>
          <p:nvPr/>
        </p:nvSpPr>
        <p:spPr>
          <a:xfrm>
            <a:off x="5154594" y="4117239"/>
            <a:ext cx="356188" cy="461665"/>
          </a:xfrm>
          <a:prstGeom prst="rect">
            <a:avLst/>
          </a:prstGeom>
        </p:spPr>
        <p:txBody>
          <a:bodyPr wrap="none">
            <a:spAutoFit/>
          </a:bodyPr>
          <a:lstStyle/>
          <a:p>
            <a:r>
              <a:rPr lang="en-GB" sz="2400" dirty="0">
                <a:solidFill>
                  <a:srgbClr val="FF0000"/>
                </a:solidFill>
              </a:rPr>
              <a:t>3</a:t>
            </a:r>
          </a:p>
        </p:txBody>
      </p:sp>
      <p:sp>
        <p:nvSpPr>
          <p:cNvPr id="15" name="Rectangle 14">
            <a:extLst>
              <a:ext uri="{FF2B5EF4-FFF2-40B4-BE49-F238E27FC236}">
                <a16:creationId xmlns:a16="http://schemas.microsoft.com/office/drawing/2014/main" id="{63A3E2D4-1AA6-44B6-9824-FF0284040294}"/>
              </a:ext>
            </a:extLst>
          </p:cNvPr>
          <p:cNvSpPr/>
          <p:nvPr/>
        </p:nvSpPr>
        <p:spPr>
          <a:xfrm>
            <a:off x="5690863" y="4117239"/>
            <a:ext cx="356188" cy="461665"/>
          </a:xfrm>
          <a:prstGeom prst="rect">
            <a:avLst/>
          </a:prstGeom>
        </p:spPr>
        <p:txBody>
          <a:bodyPr wrap="none">
            <a:spAutoFit/>
          </a:bodyPr>
          <a:lstStyle/>
          <a:p>
            <a:r>
              <a:rPr lang="en-GB" sz="2400" dirty="0">
                <a:solidFill>
                  <a:srgbClr val="FF0000"/>
                </a:solidFill>
              </a:rPr>
              <a:t>5</a:t>
            </a:r>
          </a:p>
        </p:txBody>
      </p:sp>
      <p:sp>
        <p:nvSpPr>
          <p:cNvPr id="16" name="Rectangle 15">
            <a:extLst>
              <a:ext uri="{FF2B5EF4-FFF2-40B4-BE49-F238E27FC236}">
                <a16:creationId xmlns:a16="http://schemas.microsoft.com/office/drawing/2014/main" id="{2BFFDB15-1409-4355-A869-131797CDB11B}"/>
              </a:ext>
            </a:extLst>
          </p:cNvPr>
          <p:cNvSpPr/>
          <p:nvPr/>
        </p:nvSpPr>
        <p:spPr>
          <a:xfrm>
            <a:off x="3647728" y="4653136"/>
            <a:ext cx="356188" cy="461665"/>
          </a:xfrm>
          <a:prstGeom prst="rect">
            <a:avLst/>
          </a:prstGeom>
        </p:spPr>
        <p:txBody>
          <a:bodyPr wrap="none">
            <a:spAutoFit/>
          </a:bodyPr>
          <a:lstStyle/>
          <a:p>
            <a:r>
              <a:rPr lang="en-GB" sz="2400" dirty="0">
                <a:solidFill>
                  <a:srgbClr val="FF0000"/>
                </a:solidFill>
              </a:rPr>
              <a:t>1</a:t>
            </a:r>
          </a:p>
        </p:txBody>
      </p:sp>
      <p:sp>
        <p:nvSpPr>
          <p:cNvPr id="17" name="Rectangle 16">
            <a:extLst>
              <a:ext uri="{FF2B5EF4-FFF2-40B4-BE49-F238E27FC236}">
                <a16:creationId xmlns:a16="http://schemas.microsoft.com/office/drawing/2014/main" id="{F123C367-665F-4F1C-B8AC-46C70987794C}"/>
              </a:ext>
            </a:extLst>
          </p:cNvPr>
          <p:cNvSpPr/>
          <p:nvPr/>
        </p:nvSpPr>
        <p:spPr>
          <a:xfrm>
            <a:off x="4659801" y="4595001"/>
            <a:ext cx="356188" cy="461665"/>
          </a:xfrm>
          <a:prstGeom prst="rect">
            <a:avLst/>
          </a:prstGeom>
        </p:spPr>
        <p:txBody>
          <a:bodyPr wrap="none">
            <a:spAutoFit/>
          </a:bodyPr>
          <a:lstStyle/>
          <a:p>
            <a:r>
              <a:rPr lang="en-GB" sz="2400" dirty="0">
                <a:solidFill>
                  <a:srgbClr val="FF0000"/>
                </a:solidFill>
              </a:rPr>
              <a:t>2</a:t>
            </a:r>
          </a:p>
        </p:txBody>
      </p:sp>
      <p:sp>
        <p:nvSpPr>
          <p:cNvPr id="18" name="Rectangle 17">
            <a:extLst>
              <a:ext uri="{FF2B5EF4-FFF2-40B4-BE49-F238E27FC236}">
                <a16:creationId xmlns:a16="http://schemas.microsoft.com/office/drawing/2014/main" id="{DB7AF947-52C5-4D41-B200-F6047F93C778}"/>
              </a:ext>
            </a:extLst>
          </p:cNvPr>
          <p:cNvSpPr/>
          <p:nvPr/>
        </p:nvSpPr>
        <p:spPr>
          <a:xfrm>
            <a:off x="5169768" y="4590767"/>
            <a:ext cx="356188" cy="461665"/>
          </a:xfrm>
          <a:prstGeom prst="rect">
            <a:avLst/>
          </a:prstGeom>
        </p:spPr>
        <p:txBody>
          <a:bodyPr wrap="none">
            <a:spAutoFit/>
          </a:bodyPr>
          <a:lstStyle/>
          <a:p>
            <a:r>
              <a:rPr lang="en-GB" sz="2400" dirty="0">
                <a:solidFill>
                  <a:srgbClr val="FF0000"/>
                </a:solidFill>
              </a:rPr>
              <a:t>3</a:t>
            </a:r>
          </a:p>
        </p:txBody>
      </p:sp>
      <p:sp>
        <p:nvSpPr>
          <p:cNvPr id="19" name="Rectangle 18">
            <a:extLst>
              <a:ext uri="{FF2B5EF4-FFF2-40B4-BE49-F238E27FC236}">
                <a16:creationId xmlns:a16="http://schemas.microsoft.com/office/drawing/2014/main" id="{771E3081-DBB3-49BC-9D1D-CAE976D4A275}"/>
              </a:ext>
            </a:extLst>
          </p:cNvPr>
          <p:cNvSpPr/>
          <p:nvPr/>
        </p:nvSpPr>
        <p:spPr>
          <a:xfrm>
            <a:off x="5672657" y="4601127"/>
            <a:ext cx="356188" cy="461665"/>
          </a:xfrm>
          <a:prstGeom prst="rect">
            <a:avLst/>
          </a:prstGeom>
        </p:spPr>
        <p:txBody>
          <a:bodyPr wrap="none">
            <a:spAutoFit/>
          </a:bodyPr>
          <a:lstStyle/>
          <a:p>
            <a:r>
              <a:rPr lang="en-GB" sz="2400" dirty="0">
                <a:solidFill>
                  <a:srgbClr val="FF0000"/>
                </a:solidFill>
              </a:rPr>
              <a:t>5</a:t>
            </a:r>
          </a:p>
        </p:txBody>
      </p:sp>
      <p:sp>
        <p:nvSpPr>
          <p:cNvPr id="20" name="Rectangle 19">
            <a:extLst>
              <a:ext uri="{FF2B5EF4-FFF2-40B4-BE49-F238E27FC236}">
                <a16:creationId xmlns:a16="http://schemas.microsoft.com/office/drawing/2014/main" id="{23E0DFDD-B559-4CE9-A876-82FE61D41923}"/>
              </a:ext>
            </a:extLst>
          </p:cNvPr>
          <p:cNvSpPr/>
          <p:nvPr/>
        </p:nvSpPr>
        <p:spPr>
          <a:xfrm>
            <a:off x="3647728" y="5138218"/>
            <a:ext cx="356188" cy="461665"/>
          </a:xfrm>
          <a:prstGeom prst="rect">
            <a:avLst/>
          </a:prstGeom>
        </p:spPr>
        <p:txBody>
          <a:bodyPr wrap="none">
            <a:spAutoFit/>
          </a:bodyPr>
          <a:lstStyle/>
          <a:p>
            <a:r>
              <a:rPr lang="en-GB" sz="2400" dirty="0">
                <a:solidFill>
                  <a:srgbClr val="FF0000"/>
                </a:solidFill>
              </a:rPr>
              <a:t>2</a:t>
            </a:r>
          </a:p>
        </p:txBody>
      </p:sp>
      <p:sp>
        <p:nvSpPr>
          <p:cNvPr id="21" name="Rectangle 20">
            <a:extLst>
              <a:ext uri="{FF2B5EF4-FFF2-40B4-BE49-F238E27FC236}">
                <a16:creationId xmlns:a16="http://schemas.microsoft.com/office/drawing/2014/main" id="{C87CF3A6-A327-4C25-810C-72B71F8CB4BE}"/>
              </a:ext>
            </a:extLst>
          </p:cNvPr>
          <p:cNvSpPr/>
          <p:nvPr/>
        </p:nvSpPr>
        <p:spPr>
          <a:xfrm>
            <a:off x="4191040" y="5119722"/>
            <a:ext cx="356188" cy="461665"/>
          </a:xfrm>
          <a:prstGeom prst="rect">
            <a:avLst/>
          </a:prstGeom>
        </p:spPr>
        <p:txBody>
          <a:bodyPr wrap="none">
            <a:spAutoFit/>
          </a:bodyPr>
          <a:lstStyle/>
          <a:p>
            <a:r>
              <a:rPr lang="en-GB" sz="2400" dirty="0">
                <a:solidFill>
                  <a:srgbClr val="FF0000"/>
                </a:solidFill>
              </a:rPr>
              <a:t>2</a:t>
            </a:r>
          </a:p>
        </p:txBody>
      </p:sp>
      <p:sp>
        <p:nvSpPr>
          <p:cNvPr id="22" name="Rectangle 21">
            <a:extLst>
              <a:ext uri="{FF2B5EF4-FFF2-40B4-BE49-F238E27FC236}">
                <a16:creationId xmlns:a16="http://schemas.microsoft.com/office/drawing/2014/main" id="{1A32B3F6-BF9D-4215-9CA9-5E0358ABBF65}"/>
              </a:ext>
            </a:extLst>
          </p:cNvPr>
          <p:cNvSpPr/>
          <p:nvPr/>
        </p:nvSpPr>
        <p:spPr>
          <a:xfrm>
            <a:off x="5180836" y="5099303"/>
            <a:ext cx="356188" cy="461665"/>
          </a:xfrm>
          <a:prstGeom prst="rect">
            <a:avLst/>
          </a:prstGeom>
        </p:spPr>
        <p:txBody>
          <a:bodyPr wrap="none">
            <a:spAutoFit/>
          </a:bodyPr>
          <a:lstStyle/>
          <a:p>
            <a:r>
              <a:rPr lang="en-GB" sz="2400" dirty="0">
                <a:solidFill>
                  <a:srgbClr val="FF0000"/>
                </a:solidFill>
              </a:rPr>
              <a:t>6</a:t>
            </a:r>
          </a:p>
        </p:txBody>
      </p:sp>
      <p:sp>
        <p:nvSpPr>
          <p:cNvPr id="23" name="Rectangle 22">
            <a:extLst>
              <a:ext uri="{FF2B5EF4-FFF2-40B4-BE49-F238E27FC236}">
                <a16:creationId xmlns:a16="http://schemas.microsoft.com/office/drawing/2014/main" id="{97BDE74A-46F3-455C-A419-2DB23B8B3431}"/>
              </a:ext>
            </a:extLst>
          </p:cNvPr>
          <p:cNvSpPr/>
          <p:nvPr/>
        </p:nvSpPr>
        <p:spPr>
          <a:xfrm>
            <a:off x="5574493" y="5107440"/>
            <a:ext cx="527709" cy="461665"/>
          </a:xfrm>
          <a:prstGeom prst="rect">
            <a:avLst/>
          </a:prstGeom>
        </p:spPr>
        <p:txBody>
          <a:bodyPr wrap="none">
            <a:spAutoFit/>
          </a:bodyPr>
          <a:lstStyle/>
          <a:p>
            <a:r>
              <a:rPr lang="en-GB" sz="2400" dirty="0">
                <a:solidFill>
                  <a:srgbClr val="FF0000"/>
                </a:solidFill>
              </a:rPr>
              <a:t>10</a:t>
            </a:r>
          </a:p>
        </p:txBody>
      </p:sp>
      <p:sp>
        <p:nvSpPr>
          <p:cNvPr id="24" name="Rectangle 23">
            <a:extLst>
              <a:ext uri="{FF2B5EF4-FFF2-40B4-BE49-F238E27FC236}">
                <a16:creationId xmlns:a16="http://schemas.microsoft.com/office/drawing/2014/main" id="{CB0140F9-CAF8-40DF-AC22-E31B9155D25E}"/>
              </a:ext>
            </a:extLst>
          </p:cNvPr>
          <p:cNvSpPr/>
          <p:nvPr/>
        </p:nvSpPr>
        <p:spPr>
          <a:xfrm>
            <a:off x="3655885" y="5622559"/>
            <a:ext cx="356188" cy="461665"/>
          </a:xfrm>
          <a:prstGeom prst="rect">
            <a:avLst/>
          </a:prstGeom>
        </p:spPr>
        <p:txBody>
          <a:bodyPr wrap="none">
            <a:spAutoFit/>
          </a:bodyPr>
          <a:lstStyle/>
          <a:p>
            <a:r>
              <a:rPr lang="en-GB" sz="2400" dirty="0">
                <a:solidFill>
                  <a:srgbClr val="FF0000"/>
                </a:solidFill>
              </a:rPr>
              <a:t>3</a:t>
            </a:r>
          </a:p>
        </p:txBody>
      </p:sp>
      <p:sp>
        <p:nvSpPr>
          <p:cNvPr id="25" name="Rectangle 24">
            <a:extLst>
              <a:ext uri="{FF2B5EF4-FFF2-40B4-BE49-F238E27FC236}">
                <a16:creationId xmlns:a16="http://schemas.microsoft.com/office/drawing/2014/main" id="{24861300-B297-4C77-8E43-C93A602A55FC}"/>
              </a:ext>
            </a:extLst>
          </p:cNvPr>
          <p:cNvSpPr/>
          <p:nvPr/>
        </p:nvSpPr>
        <p:spPr>
          <a:xfrm>
            <a:off x="4668818" y="5570908"/>
            <a:ext cx="356188" cy="461665"/>
          </a:xfrm>
          <a:prstGeom prst="rect">
            <a:avLst/>
          </a:prstGeom>
        </p:spPr>
        <p:txBody>
          <a:bodyPr wrap="none">
            <a:spAutoFit/>
          </a:bodyPr>
          <a:lstStyle/>
          <a:p>
            <a:r>
              <a:rPr lang="en-GB" sz="2400" dirty="0">
                <a:solidFill>
                  <a:srgbClr val="FF0000"/>
                </a:solidFill>
              </a:rPr>
              <a:t>6</a:t>
            </a:r>
          </a:p>
        </p:txBody>
      </p:sp>
      <p:sp>
        <p:nvSpPr>
          <p:cNvPr id="26" name="Rectangle 25">
            <a:extLst>
              <a:ext uri="{FF2B5EF4-FFF2-40B4-BE49-F238E27FC236}">
                <a16:creationId xmlns:a16="http://schemas.microsoft.com/office/drawing/2014/main" id="{C5961A79-DB56-4965-AC8D-46C60698CC2B}"/>
              </a:ext>
            </a:extLst>
          </p:cNvPr>
          <p:cNvSpPr/>
          <p:nvPr/>
        </p:nvSpPr>
        <p:spPr>
          <a:xfrm>
            <a:off x="4179974" y="5585125"/>
            <a:ext cx="356188" cy="461665"/>
          </a:xfrm>
          <a:prstGeom prst="rect">
            <a:avLst/>
          </a:prstGeom>
        </p:spPr>
        <p:txBody>
          <a:bodyPr wrap="none">
            <a:spAutoFit/>
          </a:bodyPr>
          <a:lstStyle/>
          <a:p>
            <a:r>
              <a:rPr lang="en-GB" sz="2400" dirty="0">
                <a:solidFill>
                  <a:srgbClr val="FF0000"/>
                </a:solidFill>
              </a:rPr>
              <a:t>3</a:t>
            </a:r>
          </a:p>
        </p:txBody>
      </p:sp>
      <p:sp>
        <p:nvSpPr>
          <p:cNvPr id="27" name="Rectangle 26">
            <a:extLst>
              <a:ext uri="{FF2B5EF4-FFF2-40B4-BE49-F238E27FC236}">
                <a16:creationId xmlns:a16="http://schemas.microsoft.com/office/drawing/2014/main" id="{6AB0B7E7-8CFE-49AE-AFCE-9667D683B2C0}"/>
              </a:ext>
            </a:extLst>
          </p:cNvPr>
          <p:cNvSpPr/>
          <p:nvPr/>
        </p:nvSpPr>
        <p:spPr>
          <a:xfrm>
            <a:off x="5584659" y="5585124"/>
            <a:ext cx="527709" cy="461665"/>
          </a:xfrm>
          <a:prstGeom prst="rect">
            <a:avLst/>
          </a:prstGeom>
        </p:spPr>
        <p:txBody>
          <a:bodyPr wrap="none">
            <a:spAutoFit/>
          </a:bodyPr>
          <a:lstStyle/>
          <a:p>
            <a:r>
              <a:rPr lang="en-GB" sz="2400" dirty="0">
                <a:solidFill>
                  <a:srgbClr val="FF0000"/>
                </a:solidFill>
              </a:rPr>
              <a:t>15</a:t>
            </a:r>
          </a:p>
        </p:txBody>
      </p:sp>
      <p:sp>
        <p:nvSpPr>
          <p:cNvPr id="28" name="Rectangle 27">
            <a:extLst>
              <a:ext uri="{FF2B5EF4-FFF2-40B4-BE49-F238E27FC236}">
                <a16:creationId xmlns:a16="http://schemas.microsoft.com/office/drawing/2014/main" id="{6A8984C7-5DC0-4485-9065-1504AC7D7E5C}"/>
              </a:ext>
            </a:extLst>
          </p:cNvPr>
          <p:cNvSpPr/>
          <p:nvPr/>
        </p:nvSpPr>
        <p:spPr>
          <a:xfrm>
            <a:off x="3647728" y="6128799"/>
            <a:ext cx="356188" cy="461665"/>
          </a:xfrm>
          <a:prstGeom prst="rect">
            <a:avLst/>
          </a:prstGeom>
        </p:spPr>
        <p:txBody>
          <a:bodyPr wrap="none">
            <a:spAutoFit/>
          </a:bodyPr>
          <a:lstStyle/>
          <a:p>
            <a:r>
              <a:rPr lang="en-GB" sz="2400" dirty="0">
                <a:solidFill>
                  <a:srgbClr val="FF0000"/>
                </a:solidFill>
              </a:rPr>
              <a:t>5</a:t>
            </a:r>
          </a:p>
        </p:txBody>
      </p:sp>
      <p:sp>
        <p:nvSpPr>
          <p:cNvPr id="29" name="Rectangle 28">
            <a:extLst>
              <a:ext uri="{FF2B5EF4-FFF2-40B4-BE49-F238E27FC236}">
                <a16:creationId xmlns:a16="http://schemas.microsoft.com/office/drawing/2014/main" id="{BB7EDF13-3483-4505-9104-4279E6C751FD}"/>
              </a:ext>
            </a:extLst>
          </p:cNvPr>
          <p:cNvSpPr/>
          <p:nvPr/>
        </p:nvSpPr>
        <p:spPr>
          <a:xfrm>
            <a:off x="4223792" y="6128799"/>
            <a:ext cx="356188" cy="461665"/>
          </a:xfrm>
          <a:prstGeom prst="rect">
            <a:avLst/>
          </a:prstGeom>
        </p:spPr>
        <p:txBody>
          <a:bodyPr wrap="none">
            <a:spAutoFit/>
          </a:bodyPr>
          <a:lstStyle/>
          <a:p>
            <a:r>
              <a:rPr lang="en-GB" sz="2400" dirty="0">
                <a:solidFill>
                  <a:srgbClr val="FF0000"/>
                </a:solidFill>
              </a:rPr>
              <a:t>5</a:t>
            </a:r>
          </a:p>
        </p:txBody>
      </p:sp>
      <p:sp>
        <p:nvSpPr>
          <p:cNvPr id="30" name="Rectangle 29">
            <a:extLst>
              <a:ext uri="{FF2B5EF4-FFF2-40B4-BE49-F238E27FC236}">
                <a16:creationId xmlns:a16="http://schemas.microsoft.com/office/drawing/2014/main" id="{A206B0A8-8819-4888-BAC4-6CB2C3C0E99B}"/>
              </a:ext>
            </a:extLst>
          </p:cNvPr>
          <p:cNvSpPr/>
          <p:nvPr/>
        </p:nvSpPr>
        <p:spPr>
          <a:xfrm>
            <a:off x="4583057" y="6128799"/>
            <a:ext cx="527709" cy="461665"/>
          </a:xfrm>
          <a:prstGeom prst="rect">
            <a:avLst/>
          </a:prstGeom>
        </p:spPr>
        <p:txBody>
          <a:bodyPr wrap="none">
            <a:spAutoFit/>
          </a:bodyPr>
          <a:lstStyle/>
          <a:p>
            <a:r>
              <a:rPr lang="en-GB" sz="2400" dirty="0">
                <a:solidFill>
                  <a:srgbClr val="FF0000"/>
                </a:solidFill>
              </a:rPr>
              <a:t>10</a:t>
            </a:r>
          </a:p>
        </p:txBody>
      </p:sp>
      <p:sp>
        <p:nvSpPr>
          <p:cNvPr id="31" name="Rectangle 30">
            <a:extLst>
              <a:ext uri="{FF2B5EF4-FFF2-40B4-BE49-F238E27FC236}">
                <a16:creationId xmlns:a16="http://schemas.microsoft.com/office/drawing/2014/main" id="{40D67390-B044-4486-9279-720FD2A2C45E}"/>
              </a:ext>
            </a:extLst>
          </p:cNvPr>
          <p:cNvSpPr/>
          <p:nvPr/>
        </p:nvSpPr>
        <p:spPr>
          <a:xfrm>
            <a:off x="5056950" y="6128799"/>
            <a:ext cx="527709" cy="461665"/>
          </a:xfrm>
          <a:prstGeom prst="rect">
            <a:avLst/>
          </a:prstGeom>
        </p:spPr>
        <p:txBody>
          <a:bodyPr wrap="none">
            <a:spAutoFit/>
          </a:bodyPr>
          <a:lstStyle/>
          <a:p>
            <a:r>
              <a:rPr lang="en-GB" sz="2400" dirty="0">
                <a:solidFill>
                  <a:srgbClr val="FF0000"/>
                </a:solidFill>
              </a:rPr>
              <a:t>15</a:t>
            </a:r>
          </a:p>
        </p:txBody>
      </p: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CD37142D-4E68-44E9-8BD4-03DFE060C144}"/>
                  </a:ext>
                </a:extLst>
              </p:cNvPr>
              <p:cNvSpPr/>
              <p:nvPr/>
            </p:nvSpPr>
            <p:spPr>
              <a:xfrm>
                <a:off x="7704684" y="4130584"/>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1</a:t>
                </a:r>
              </a:p>
            </p:txBody>
          </p:sp>
        </mc:Choice>
        <mc:Fallback xmlns="">
          <p:sp>
            <p:nvSpPr>
              <p:cNvPr id="32" name="Rectangle 31">
                <a:extLst>
                  <a:ext uri="{FF2B5EF4-FFF2-40B4-BE49-F238E27FC236}">
                    <a16:creationId xmlns="" xmlns:a16="http://schemas.microsoft.com/office/drawing/2014/main" xmlns:a14="http://schemas.microsoft.com/office/drawing/2010/main" id="{CD37142D-4E68-44E9-8BD4-03DFE060C144}"/>
                  </a:ext>
                </a:extLst>
              </p:cNvPr>
              <p:cNvSpPr>
                <a:spLocks noRot="1" noChangeAspect="1" noMove="1" noResize="1" noEditPoints="1" noAdjustHandles="1" noChangeArrowheads="1" noChangeShapeType="1" noTextEdit="1"/>
              </p:cNvSpPr>
              <p:nvPr/>
            </p:nvSpPr>
            <p:spPr>
              <a:xfrm>
                <a:off x="7704684" y="4130584"/>
                <a:ext cx="585417" cy="461665"/>
              </a:xfrm>
              <a:prstGeom prst="rect">
                <a:avLst/>
              </a:prstGeom>
              <a:blipFill rotWithShape="1">
                <a:blip r:embed="rId10"/>
                <a:stretch>
                  <a:fillRect t="-9333" r="-1458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7482F374-EBBA-4A50-9EA9-015F19E76C42}"/>
                  </a:ext>
                </a:extLst>
              </p:cNvPr>
              <p:cNvSpPr/>
              <p:nvPr/>
            </p:nvSpPr>
            <p:spPr>
              <a:xfrm>
                <a:off x="8200726" y="4129843"/>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2</a:t>
                </a:r>
              </a:p>
            </p:txBody>
          </p:sp>
        </mc:Choice>
        <mc:Fallback xmlns="">
          <p:sp>
            <p:nvSpPr>
              <p:cNvPr id="33" name="Rectangle 32">
                <a:extLst>
                  <a:ext uri="{FF2B5EF4-FFF2-40B4-BE49-F238E27FC236}">
                    <a16:creationId xmlns="" xmlns:a16="http://schemas.microsoft.com/office/drawing/2014/main" xmlns:a14="http://schemas.microsoft.com/office/drawing/2010/main" id="{7482F374-EBBA-4A50-9EA9-015F19E76C42}"/>
                  </a:ext>
                </a:extLst>
              </p:cNvPr>
              <p:cNvSpPr>
                <a:spLocks noRot="1" noChangeAspect="1" noMove="1" noResize="1" noEditPoints="1" noAdjustHandles="1" noChangeArrowheads="1" noChangeShapeType="1" noTextEdit="1"/>
              </p:cNvSpPr>
              <p:nvPr/>
            </p:nvSpPr>
            <p:spPr>
              <a:xfrm>
                <a:off x="8200726" y="4129843"/>
                <a:ext cx="585417" cy="461665"/>
              </a:xfrm>
              <a:prstGeom prst="rect">
                <a:avLst/>
              </a:prstGeom>
              <a:blipFill rotWithShape="1">
                <a:blip r:embed="rId11"/>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B7B2953E-B561-4D5C-A040-BF3BC2D13B84}"/>
                  </a:ext>
                </a:extLst>
              </p:cNvPr>
              <p:cNvSpPr/>
              <p:nvPr/>
            </p:nvSpPr>
            <p:spPr>
              <a:xfrm>
                <a:off x="8730639" y="4129843"/>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3</a:t>
                </a:r>
              </a:p>
            </p:txBody>
          </p:sp>
        </mc:Choice>
        <mc:Fallback xmlns="">
          <p:sp>
            <p:nvSpPr>
              <p:cNvPr id="34" name="Rectangle 33">
                <a:extLst>
                  <a:ext uri="{FF2B5EF4-FFF2-40B4-BE49-F238E27FC236}">
                    <a16:creationId xmlns:a16="http://schemas.microsoft.com/office/drawing/2014/main" xmlns="" id="{B7B2953E-B561-4D5C-A040-BF3BC2D13B84}"/>
                  </a:ext>
                </a:extLst>
              </p:cNvPr>
              <p:cNvSpPr>
                <a:spLocks noRot="1" noChangeAspect="1" noMove="1" noResize="1" noEditPoints="1" noAdjustHandles="1" noChangeArrowheads="1" noChangeShapeType="1" noTextEdit="1"/>
              </p:cNvSpPr>
              <p:nvPr/>
            </p:nvSpPr>
            <p:spPr>
              <a:xfrm>
                <a:off x="8730639" y="4129843"/>
                <a:ext cx="585417" cy="461665"/>
              </a:xfrm>
              <a:prstGeom prst="rect">
                <a:avLst/>
              </a:prstGeom>
              <a:blipFill rotWithShape="1">
                <a:blip r:embed="rId12"/>
                <a:stretch>
                  <a:fillRect t="-9211" r="-15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A38BA2A0-7158-4AD3-9DBA-343E1BEE2B4D}"/>
                  </a:ext>
                </a:extLst>
              </p:cNvPr>
              <p:cNvSpPr/>
              <p:nvPr/>
            </p:nvSpPr>
            <p:spPr>
              <a:xfrm>
                <a:off x="9214268" y="4129102"/>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5</a:t>
                </a:r>
              </a:p>
            </p:txBody>
          </p:sp>
        </mc:Choice>
        <mc:Fallback xmlns="">
          <p:sp>
            <p:nvSpPr>
              <p:cNvPr id="35" name="Rectangle 34">
                <a:extLst>
                  <a:ext uri="{FF2B5EF4-FFF2-40B4-BE49-F238E27FC236}">
                    <a16:creationId xmlns:a16="http://schemas.microsoft.com/office/drawing/2014/main" xmlns="" id="{A38BA2A0-7158-4AD3-9DBA-343E1BEE2B4D}"/>
                  </a:ext>
                </a:extLst>
              </p:cNvPr>
              <p:cNvSpPr>
                <a:spLocks noRot="1" noChangeAspect="1" noMove="1" noResize="1" noEditPoints="1" noAdjustHandles="1" noChangeArrowheads="1" noChangeShapeType="1" noTextEdit="1"/>
              </p:cNvSpPr>
              <p:nvPr/>
            </p:nvSpPr>
            <p:spPr>
              <a:xfrm>
                <a:off x="9214268" y="4129102"/>
                <a:ext cx="585417" cy="461665"/>
              </a:xfrm>
              <a:prstGeom prst="rect">
                <a:avLst/>
              </a:prstGeom>
              <a:blipFill rotWithShape="1">
                <a:blip r:embed="rId13"/>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F9AF2B48-BA98-45A3-B962-0AD1CC802F22}"/>
                  </a:ext>
                </a:extLst>
              </p:cNvPr>
              <p:cNvSpPr/>
              <p:nvPr/>
            </p:nvSpPr>
            <p:spPr>
              <a:xfrm>
                <a:off x="7169927" y="4625883"/>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a:t>
                </a:r>
              </a:p>
            </p:txBody>
          </p:sp>
        </mc:Choice>
        <mc:Fallback xmlns="">
          <p:sp>
            <p:nvSpPr>
              <p:cNvPr id="36" name="Rectangle 35">
                <a:extLst>
                  <a:ext uri="{FF2B5EF4-FFF2-40B4-BE49-F238E27FC236}">
                    <a16:creationId xmlns="" xmlns:a16="http://schemas.microsoft.com/office/drawing/2014/main" xmlns:a14="http://schemas.microsoft.com/office/drawing/2010/main" id="{F9AF2B48-BA98-45A3-B962-0AD1CC802F22}"/>
                  </a:ext>
                </a:extLst>
              </p:cNvPr>
              <p:cNvSpPr>
                <a:spLocks noRot="1" noChangeAspect="1" noMove="1" noResize="1" noEditPoints="1" noAdjustHandles="1" noChangeArrowheads="1" noChangeShapeType="1" noTextEdit="1"/>
              </p:cNvSpPr>
              <p:nvPr/>
            </p:nvSpPr>
            <p:spPr>
              <a:xfrm>
                <a:off x="7169927" y="4625883"/>
                <a:ext cx="585417" cy="461665"/>
              </a:xfrm>
              <a:prstGeom prst="rect">
                <a:avLst/>
              </a:prstGeom>
              <a:blipFill rotWithShape="1">
                <a:blip r:embed="rId14"/>
                <a:stretch>
                  <a:fillRect t="-9211" r="-15625" b="-30263"/>
                </a:stretch>
              </a:blipFill>
            </p:spPr>
            <p:txBody>
              <a:bodyPr/>
              <a:lstStyle/>
              <a:p>
                <a:r>
                  <a:rPr lang="en-GB">
                    <a:noFill/>
                  </a:rPr>
                  <a:t> </a:t>
                </a:r>
              </a:p>
            </p:txBody>
          </p:sp>
        </mc:Fallback>
      </mc:AlternateContent>
      <p:sp>
        <p:nvSpPr>
          <p:cNvPr id="37" name="Rectangle 36">
            <a:extLst>
              <a:ext uri="{FF2B5EF4-FFF2-40B4-BE49-F238E27FC236}">
                <a16:creationId xmlns:a16="http://schemas.microsoft.com/office/drawing/2014/main" id="{E9B8BAEA-691C-4F70-A833-6E6460A2D8F8}"/>
              </a:ext>
            </a:extLst>
          </p:cNvPr>
          <p:cNvSpPr/>
          <p:nvPr/>
        </p:nvSpPr>
        <p:spPr>
          <a:xfrm>
            <a:off x="8226922" y="4601127"/>
            <a:ext cx="356188" cy="461665"/>
          </a:xfrm>
          <a:prstGeom prst="rect">
            <a:avLst/>
          </a:prstGeom>
        </p:spPr>
        <p:txBody>
          <a:bodyPr wrap="none">
            <a:spAutoFit/>
          </a:bodyPr>
          <a:lstStyle/>
          <a:p>
            <a:r>
              <a:rPr lang="en-GB" sz="2400" dirty="0">
                <a:solidFill>
                  <a:srgbClr val="FF0000"/>
                </a:solidFill>
              </a:rPr>
              <a:t>2</a:t>
            </a:r>
          </a:p>
        </p:txBody>
      </p:sp>
      <p:sp>
        <p:nvSpPr>
          <p:cNvPr id="38" name="Rectangle 37">
            <a:extLst>
              <a:ext uri="{FF2B5EF4-FFF2-40B4-BE49-F238E27FC236}">
                <a16:creationId xmlns:a16="http://schemas.microsoft.com/office/drawing/2014/main" id="{72F68986-D348-4764-85DA-7AC688EDB0D0}"/>
              </a:ext>
            </a:extLst>
          </p:cNvPr>
          <p:cNvSpPr/>
          <p:nvPr/>
        </p:nvSpPr>
        <p:spPr>
          <a:xfrm>
            <a:off x="8780680" y="4618227"/>
            <a:ext cx="356188" cy="461665"/>
          </a:xfrm>
          <a:prstGeom prst="rect">
            <a:avLst/>
          </a:prstGeom>
        </p:spPr>
        <p:txBody>
          <a:bodyPr wrap="none">
            <a:spAutoFit/>
          </a:bodyPr>
          <a:lstStyle/>
          <a:p>
            <a:r>
              <a:rPr lang="en-GB" sz="2400" dirty="0">
                <a:solidFill>
                  <a:srgbClr val="FF0000"/>
                </a:solidFill>
              </a:rPr>
              <a:t>3</a:t>
            </a:r>
          </a:p>
        </p:txBody>
      </p:sp>
      <p:sp>
        <p:nvSpPr>
          <p:cNvPr id="39" name="Rectangle 38">
            <a:extLst>
              <a:ext uri="{FF2B5EF4-FFF2-40B4-BE49-F238E27FC236}">
                <a16:creationId xmlns:a16="http://schemas.microsoft.com/office/drawing/2014/main" id="{55918F4A-AA67-47E5-AA94-E5CBBF7DBF80}"/>
              </a:ext>
            </a:extLst>
          </p:cNvPr>
          <p:cNvSpPr/>
          <p:nvPr/>
        </p:nvSpPr>
        <p:spPr>
          <a:xfrm>
            <a:off x="9231948" y="4601127"/>
            <a:ext cx="356188" cy="461665"/>
          </a:xfrm>
          <a:prstGeom prst="rect">
            <a:avLst/>
          </a:prstGeom>
        </p:spPr>
        <p:txBody>
          <a:bodyPr wrap="none">
            <a:spAutoFit/>
          </a:bodyPr>
          <a:lstStyle/>
          <a:p>
            <a:r>
              <a:rPr lang="en-GB" sz="2400" dirty="0">
                <a:solidFill>
                  <a:srgbClr val="FF0000"/>
                </a:solidFill>
              </a:rPr>
              <a:t>5</a:t>
            </a:r>
          </a:p>
        </p:txBody>
      </p:sp>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27932553-E79A-4213-9206-A968CE3394DD}"/>
                  </a:ext>
                </a:extLst>
              </p:cNvPr>
              <p:cNvSpPr/>
              <p:nvPr/>
            </p:nvSpPr>
            <p:spPr>
              <a:xfrm>
                <a:off x="7169927" y="511170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40" name="Rectangle 39">
                <a:extLst>
                  <a:ext uri="{FF2B5EF4-FFF2-40B4-BE49-F238E27FC236}">
                    <a16:creationId xmlns="" xmlns:a16="http://schemas.microsoft.com/office/drawing/2014/main" xmlns:a14="http://schemas.microsoft.com/office/drawing/2010/main" id="{27932553-E79A-4213-9206-A968CE3394DD}"/>
                  </a:ext>
                </a:extLst>
              </p:cNvPr>
              <p:cNvSpPr>
                <a:spLocks noRot="1" noChangeAspect="1" noMove="1" noResize="1" noEditPoints="1" noAdjustHandles="1" noChangeArrowheads="1" noChangeShapeType="1" noTextEdit="1"/>
              </p:cNvSpPr>
              <p:nvPr/>
            </p:nvSpPr>
            <p:spPr>
              <a:xfrm>
                <a:off x="7169927" y="5111705"/>
                <a:ext cx="585417" cy="461665"/>
              </a:xfrm>
              <a:prstGeom prst="rect">
                <a:avLst/>
              </a:prstGeom>
              <a:blipFill rotWithShape="1">
                <a:blip r:embed="rId15"/>
                <a:stretch>
                  <a:fillRect t="-9333" r="-15625" b="-32000"/>
                </a:stretch>
              </a:blipFill>
            </p:spPr>
            <p:txBody>
              <a:bodyPr/>
              <a:lstStyle/>
              <a:p>
                <a:r>
                  <a:rPr lang="en-GB">
                    <a:noFill/>
                  </a:rPr>
                  <a:t> </a:t>
                </a:r>
              </a:p>
            </p:txBody>
          </p:sp>
        </mc:Fallback>
      </mc:AlternateContent>
      <p:sp>
        <p:nvSpPr>
          <p:cNvPr id="41" name="Rectangle 40">
            <a:extLst>
              <a:ext uri="{FF2B5EF4-FFF2-40B4-BE49-F238E27FC236}">
                <a16:creationId xmlns:a16="http://schemas.microsoft.com/office/drawing/2014/main" id="{E2CF2A84-07E6-418F-AC5C-3CA6E5385CB8}"/>
              </a:ext>
            </a:extLst>
          </p:cNvPr>
          <p:cNvSpPr/>
          <p:nvPr/>
        </p:nvSpPr>
        <p:spPr>
          <a:xfrm>
            <a:off x="7836240" y="5099303"/>
            <a:ext cx="356188" cy="461665"/>
          </a:xfrm>
          <a:prstGeom prst="rect">
            <a:avLst/>
          </a:prstGeom>
        </p:spPr>
        <p:txBody>
          <a:bodyPr wrap="none">
            <a:spAutoFit/>
          </a:bodyPr>
          <a:lstStyle/>
          <a:p>
            <a:r>
              <a:rPr lang="en-GB" sz="2400" dirty="0">
                <a:solidFill>
                  <a:srgbClr val="FF0000"/>
                </a:solidFill>
              </a:rPr>
              <a:t>2</a:t>
            </a:r>
          </a:p>
        </p:txBody>
      </p:sp>
      <p:sp>
        <p:nvSpPr>
          <p:cNvPr id="42" name="Rectangle 41">
            <a:extLst>
              <a:ext uri="{FF2B5EF4-FFF2-40B4-BE49-F238E27FC236}">
                <a16:creationId xmlns:a16="http://schemas.microsoft.com/office/drawing/2014/main" id="{0BF99A35-EB66-4456-A309-F1734F7DE140}"/>
              </a:ext>
            </a:extLst>
          </p:cNvPr>
          <p:cNvSpPr/>
          <p:nvPr/>
        </p:nvSpPr>
        <p:spPr>
          <a:xfrm>
            <a:off x="8783849" y="5099303"/>
            <a:ext cx="356188" cy="461665"/>
          </a:xfrm>
          <a:prstGeom prst="rect">
            <a:avLst/>
          </a:prstGeom>
        </p:spPr>
        <p:txBody>
          <a:bodyPr wrap="none">
            <a:spAutoFit/>
          </a:bodyPr>
          <a:lstStyle/>
          <a:p>
            <a:r>
              <a:rPr lang="en-GB" sz="2400" dirty="0">
                <a:solidFill>
                  <a:srgbClr val="FF0000"/>
                </a:solidFill>
              </a:rPr>
              <a:t>6</a:t>
            </a:r>
          </a:p>
        </p:txBody>
      </p:sp>
      <p:sp>
        <p:nvSpPr>
          <p:cNvPr id="43" name="Rectangle 42">
            <a:extLst>
              <a:ext uri="{FF2B5EF4-FFF2-40B4-BE49-F238E27FC236}">
                <a16:creationId xmlns:a16="http://schemas.microsoft.com/office/drawing/2014/main" id="{CA118629-13B0-46ED-BF97-8E371C182D2E}"/>
              </a:ext>
            </a:extLst>
          </p:cNvPr>
          <p:cNvSpPr/>
          <p:nvPr/>
        </p:nvSpPr>
        <p:spPr>
          <a:xfrm>
            <a:off x="9214268" y="5110104"/>
            <a:ext cx="527709" cy="461665"/>
          </a:xfrm>
          <a:prstGeom prst="rect">
            <a:avLst/>
          </a:prstGeom>
        </p:spPr>
        <p:txBody>
          <a:bodyPr wrap="none">
            <a:spAutoFit/>
          </a:bodyPr>
          <a:lstStyle/>
          <a:p>
            <a:r>
              <a:rPr lang="en-GB" sz="2400" dirty="0">
                <a:solidFill>
                  <a:srgbClr val="FF0000"/>
                </a:solidFill>
              </a:rPr>
              <a:t>10</a:t>
            </a:r>
          </a:p>
        </p:txBody>
      </p:sp>
      <mc:AlternateContent xmlns:mc="http://schemas.openxmlformats.org/markup-compatibility/2006" xmlns:a14="http://schemas.microsoft.com/office/drawing/2010/main">
        <mc:Choice Requires="a14">
          <p:sp>
            <p:nvSpPr>
              <p:cNvPr id="44" name="Rectangle 43">
                <a:extLst>
                  <a:ext uri="{FF2B5EF4-FFF2-40B4-BE49-F238E27FC236}">
                    <a16:creationId xmlns:a16="http://schemas.microsoft.com/office/drawing/2014/main" id="{DDA20013-42F5-49E4-9EB5-554FCA95C0E5}"/>
                  </a:ext>
                </a:extLst>
              </p:cNvPr>
              <p:cNvSpPr/>
              <p:nvPr/>
            </p:nvSpPr>
            <p:spPr>
              <a:xfrm>
                <a:off x="7169927" y="5614542"/>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44" name="Rectangle 43">
                <a:extLst>
                  <a:ext uri="{FF2B5EF4-FFF2-40B4-BE49-F238E27FC236}">
                    <a16:creationId xmlns="" xmlns:a16="http://schemas.microsoft.com/office/drawing/2014/main" xmlns:a14="http://schemas.microsoft.com/office/drawing/2010/main" id="{DDA20013-42F5-49E4-9EB5-554FCA95C0E5}"/>
                  </a:ext>
                </a:extLst>
              </p:cNvPr>
              <p:cNvSpPr>
                <a:spLocks noRot="1" noChangeAspect="1" noMove="1" noResize="1" noEditPoints="1" noAdjustHandles="1" noChangeArrowheads="1" noChangeShapeType="1" noTextEdit="1"/>
              </p:cNvSpPr>
              <p:nvPr/>
            </p:nvSpPr>
            <p:spPr>
              <a:xfrm>
                <a:off x="7169927" y="5614542"/>
                <a:ext cx="585417" cy="461665"/>
              </a:xfrm>
              <a:prstGeom prst="rect">
                <a:avLst/>
              </a:prstGeom>
              <a:blipFill rotWithShape="1">
                <a:blip r:embed="rId16"/>
                <a:stretch>
                  <a:fillRect t="-9211" r="-15625" b="-30263"/>
                </a:stretch>
              </a:blipFill>
            </p:spPr>
            <p:txBody>
              <a:bodyPr/>
              <a:lstStyle/>
              <a:p>
                <a:r>
                  <a:rPr lang="en-GB">
                    <a:noFill/>
                  </a:rPr>
                  <a:t> </a:t>
                </a:r>
              </a:p>
            </p:txBody>
          </p:sp>
        </mc:Fallback>
      </mc:AlternateContent>
      <p:sp>
        <p:nvSpPr>
          <p:cNvPr id="45" name="Rectangle 44">
            <a:extLst>
              <a:ext uri="{FF2B5EF4-FFF2-40B4-BE49-F238E27FC236}">
                <a16:creationId xmlns:a16="http://schemas.microsoft.com/office/drawing/2014/main" id="{94C54503-B201-4DF2-8887-995B18EE90DD}"/>
              </a:ext>
            </a:extLst>
          </p:cNvPr>
          <p:cNvSpPr/>
          <p:nvPr/>
        </p:nvSpPr>
        <p:spPr>
          <a:xfrm>
            <a:off x="7838982" y="5591746"/>
            <a:ext cx="356188" cy="461665"/>
          </a:xfrm>
          <a:prstGeom prst="rect">
            <a:avLst/>
          </a:prstGeom>
        </p:spPr>
        <p:txBody>
          <a:bodyPr wrap="none">
            <a:spAutoFit/>
          </a:bodyPr>
          <a:lstStyle/>
          <a:p>
            <a:r>
              <a:rPr lang="en-GB" sz="2400" dirty="0">
                <a:solidFill>
                  <a:srgbClr val="FF0000"/>
                </a:solidFill>
              </a:rPr>
              <a:t>3</a:t>
            </a:r>
          </a:p>
        </p:txBody>
      </p:sp>
      <p:sp>
        <p:nvSpPr>
          <p:cNvPr id="46" name="Rectangle 45">
            <a:extLst>
              <a:ext uri="{FF2B5EF4-FFF2-40B4-BE49-F238E27FC236}">
                <a16:creationId xmlns:a16="http://schemas.microsoft.com/office/drawing/2014/main" id="{E969DF8D-F0C3-40A4-B036-92D21E8699BB}"/>
              </a:ext>
            </a:extLst>
          </p:cNvPr>
          <p:cNvSpPr/>
          <p:nvPr/>
        </p:nvSpPr>
        <p:spPr>
          <a:xfrm>
            <a:off x="8294170" y="5599883"/>
            <a:ext cx="356188" cy="461665"/>
          </a:xfrm>
          <a:prstGeom prst="rect">
            <a:avLst/>
          </a:prstGeom>
        </p:spPr>
        <p:txBody>
          <a:bodyPr wrap="none">
            <a:spAutoFit/>
          </a:bodyPr>
          <a:lstStyle/>
          <a:p>
            <a:r>
              <a:rPr lang="en-GB" sz="2400" dirty="0">
                <a:solidFill>
                  <a:srgbClr val="FF0000"/>
                </a:solidFill>
              </a:rPr>
              <a:t>6</a:t>
            </a:r>
          </a:p>
        </p:txBody>
      </p:sp>
      <p:sp>
        <p:nvSpPr>
          <p:cNvPr id="47" name="Rectangle 46">
            <a:extLst>
              <a:ext uri="{FF2B5EF4-FFF2-40B4-BE49-F238E27FC236}">
                <a16:creationId xmlns:a16="http://schemas.microsoft.com/office/drawing/2014/main" id="{E55DD9C1-AACE-4C01-A9A2-8ED8B08074A5}"/>
              </a:ext>
            </a:extLst>
          </p:cNvPr>
          <p:cNvSpPr/>
          <p:nvPr/>
        </p:nvSpPr>
        <p:spPr>
          <a:xfrm>
            <a:off x="9188337" y="5594182"/>
            <a:ext cx="527709" cy="461665"/>
          </a:xfrm>
          <a:prstGeom prst="rect">
            <a:avLst/>
          </a:prstGeom>
        </p:spPr>
        <p:txBody>
          <a:bodyPr wrap="none">
            <a:spAutoFit/>
          </a:bodyPr>
          <a:lstStyle/>
          <a:p>
            <a:r>
              <a:rPr lang="en-GB" sz="2400" dirty="0">
                <a:solidFill>
                  <a:srgbClr val="FF0000"/>
                </a:solidFill>
              </a:rPr>
              <a:t>15</a:t>
            </a:r>
          </a:p>
        </p:txBody>
      </p: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A4CE08CC-9B00-48A0-82DF-4EE40DE4F5D0}"/>
                  </a:ext>
                </a:extLst>
              </p:cNvPr>
              <p:cNvSpPr/>
              <p:nvPr/>
            </p:nvSpPr>
            <p:spPr>
              <a:xfrm>
                <a:off x="7169927" y="6072421"/>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a:t>
                </a:r>
              </a:p>
            </p:txBody>
          </p:sp>
        </mc:Choice>
        <mc:Fallback xmlns="">
          <p:sp>
            <p:nvSpPr>
              <p:cNvPr id="48" name="Rectangle 47">
                <a:extLst>
                  <a:ext uri="{FF2B5EF4-FFF2-40B4-BE49-F238E27FC236}">
                    <a16:creationId xmlns="" xmlns:a16="http://schemas.microsoft.com/office/drawing/2014/main" xmlns:a14="http://schemas.microsoft.com/office/drawing/2010/main" id="{A4CE08CC-9B00-48A0-82DF-4EE40DE4F5D0}"/>
                  </a:ext>
                </a:extLst>
              </p:cNvPr>
              <p:cNvSpPr>
                <a:spLocks noRot="1" noChangeAspect="1" noMove="1" noResize="1" noEditPoints="1" noAdjustHandles="1" noChangeArrowheads="1" noChangeShapeType="1" noTextEdit="1"/>
              </p:cNvSpPr>
              <p:nvPr/>
            </p:nvSpPr>
            <p:spPr>
              <a:xfrm>
                <a:off x="7169927" y="6072421"/>
                <a:ext cx="585417" cy="461665"/>
              </a:xfrm>
              <a:prstGeom prst="rect">
                <a:avLst/>
              </a:prstGeom>
              <a:blipFill rotWithShape="1">
                <a:blip r:embed="rId17"/>
                <a:stretch>
                  <a:fillRect t="-9211" r="-15625" b="-30263"/>
                </a:stretch>
              </a:blipFill>
            </p:spPr>
            <p:txBody>
              <a:bodyPr/>
              <a:lstStyle/>
              <a:p>
                <a:r>
                  <a:rPr lang="en-GB">
                    <a:noFill/>
                  </a:rPr>
                  <a:t> </a:t>
                </a:r>
              </a:p>
            </p:txBody>
          </p:sp>
        </mc:Fallback>
      </mc:AlternateContent>
      <p:sp>
        <p:nvSpPr>
          <p:cNvPr id="49" name="Rectangle 48">
            <a:extLst>
              <a:ext uri="{FF2B5EF4-FFF2-40B4-BE49-F238E27FC236}">
                <a16:creationId xmlns:a16="http://schemas.microsoft.com/office/drawing/2014/main" id="{B34A8034-4845-41D2-9053-A049E47A1BC4}"/>
              </a:ext>
            </a:extLst>
          </p:cNvPr>
          <p:cNvSpPr/>
          <p:nvPr/>
        </p:nvSpPr>
        <p:spPr>
          <a:xfrm>
            <a:off x="7825430" y="6084224"/>
            <a:ext cx="356188" cy="461665"/>
          </a:xfrm>
          <a:prstGeom prst="rect">
            <a:avLst/>
          </a:prstGeom>
        </p:spPr>
        <p:txBody>
          <a:bodyPr wrap="none">
            <a:spAutoFit/>
          </a:bodyPr>
          <a:lstStyle/>
          <a:p>
            <a:r>
              <a:rPr lang="en-GB" sz="2400" dirty="0">
                <a:solidFill>
                  <a:srgbClr val="FF0000"/>
                </a:solidFill>
              </a:rPr>
              <a:t>5</a:t>
            </a:r>
          </a:p>
        </p:txBody>
      </p:sp>
      <p:sp>
        <p:nvSpPr>
          <p:cNvPr id="50" name="Rectangle 49">
            <a:extLst>
              <a:ext uri="{FF2B5EF4-FFF2-40B4-BE49-F238E27FC236}">
                <a16:creationId xmlns:a16="http://schemas.microsoft.com/office/drawing/2014/main" id="{81A09A3C-4115-4860-9513-D09CDB2B7CC0}"/>
              </a:ext>
            </a:extLst>
          </p:cNvPr>
          <p:cNvSpPr/>
          <p:nvPr/>
        </p:nvSpPr>
        <p:spPr>
          <a:xfrm>
            <a:off x="8190893" y="6072421"/>
            <a:ext cx="527709" cy="461665"/>
          </a:xfrm>
          <a:prstGeom prst="rect">
            <a:avLst/>
          </a:prstGeom>
        </p:spPr>
        <p:txBody>
          <a:bodyPr wrap="none">
            <a:spAutoFit/>
          </a:bodyPr>
          <a:lstStyle/>
          <a:p>
            <a:r>
              <a:rPr lang="en-GB" sz="2400" dirty="0">
                <a:solidFill>
                  <a:srgbClr val="FF0000"/>
                </a:solidFill>
              </a:rPr>
              <a:t>10</a:t>
            </a:r>
          </a:p>
        </p:txBody>
      </p:sp>
      <p:sp>
        <p:nvSpPr>
          <p:cNvPr id="51" name="Rectangle 50">
            <a:extLst>
              <a:ext uri="{FF2B5EF4-FFF2-40B4-BE49-F238E27FC236}">
                <a16:creationId xmlns:a16="http://schemas.microsoft.com/office/drawing/2014/main" id="{FE9ACF76-A118-419B-8052-DA03F198D34F}"/>
              </a:ext>
            </a:extLst>
          </p:cNvPr>
          <p:cNvSpPr/>
          <p:nvPr/>
        </p:nvSpPr>
        <p:spPr>
          <a:xfrm>
            <a:off x="8705837" y="6087220"/>
            <a:ext cx="527709" cy="461665"/>
          </a:xfrm>
          <a:prstGeom prst="rect">
            <a:avLst/>
          </a:prstGeom>
        </p:spPr>
        <p:txBody>
          <a:bodyPr wrap="none">
            <a:spAutoFit/>
          </a:bodyPr>
          <a:lstStyle/>
          <a:p>
            <a:r>
              <a:rPr lang="en-GB" sz="2400" dirty="0">
                <a:solidFill>
                  <a:srgbClr val="FF0000"/>
                </a:solidFill>
              </a:rPr>
              <a:t>15</a:t>
            </a:r>
          </a:p>
        </p:txBody>
      </p:sp>
    </p:spTree>
    <p:extLst>
      <p:ext uri="{BB962C8B-B14F-4D97-AF65-F5344CB8AC3E}">
        <p14:creationId xmlns:p14="http://schemas.microsoft.com/office/powerpoint/2010/main" val="8641226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0"/>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3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9"/>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1"/>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42"/>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4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45"/>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4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4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49"/>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50"/>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776609"/>
            <a:ext cx="3456385"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8.	Calculate:</a:t>
            </a:r>
          </a:p>
          <a:p>
            <a:pPr marL="0" indent="0" eaLnBrk="1" hangingPunct="1">
              <a:buClr>
                <a:srgbClr val="000000"/>
              </a:buClr>
              <a:buSzPct val="100000"/>
              <a:defRPr/>
            </a:pPr>
            <a:r>
              <a:rPr lang="en-US" sz="2400" dirty="0"/>
              <a:t>	(a)	3×(−8)×(−4)</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65ED8DE-260C-4C19-81C2-D76726DFD0EB}"/>
              </a:ext>
            </a:extLst>
          </p:cNvPr>
          <p:cNvSpPr txBox="1">
            <a:spLocks noChangeArrowheads="1"/>
          </p:cNvSpPr>
          <p:nvPr/>
        </p:nvSpPr>
        <p:spPr bwMode="auto">
          <a:xfrm>
            <a:off x="2639616" y="0"/>
            <a:ext cx="84981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Multiplying and Dividing</a:t>
            </a:r>
          </a:p>
        </p:txBody>
      </p:sp>
      <p:sp>
        <p:nvSpPr>
          <p:cNvPr id="2" name="Rectangle 1">
            <a:extLst>
              <a:ext uri="{FF2B5EF4-FFF2-40B4-BE49-F238E27FC236}">
                <a16:creationId xmlns:a16="http://schemas.microsoft.com/office/drawing/2014/main" id="{B16FB377-B38D-4D2D-A481-7780E7DE48EF}"/>
              </a:ext>
            </a:extLst>
          </p:cNvPr>
          <p:cNvSpPr/>
          <p:nvPr/>
        </p:nvSpPr>
        <p:spPr>
          <a:xfrm>
            <a:off x="6759219" y="1159655"/>
            <a:ext cx="3240360" cy="1238801"/>
          </a:xfrm>
          <a:prstGeom prst="rect">
            <a:avLst/>
          </a:prstGeom>
        </p:spPr>
        <p:txBody>
          <a:bodyPr wrap="square">
            <a:spAutoFit/>
          </a:bodyPr>
          <a:lstStyle/>
          <a:p>
            <a:r>
              <a:rPr lang="en-GB" sz="2400" dirty="0"/>
              <a:t>(b) (−4)×(−8)×(−2)</a:t>
            </a:r>
          </a:p>
          <a:p>
            <a:pPr>
              <a:spcAft>
                <a:spcPts val="300"/>
              </a:spcAft>
            </a:pPr>
            <a:r>
              <a:rPr lang="en-GB" sz="2400" dirty="0"/>
              <a:t>(d) 4×(−7)×2</a:t>
            </a:r>
          </a:p>
          <a:p>
            <a:r>
              <a:rPr lang="en-GB" sz="2400" dirty="0"/>
              <a:t>(f) (−6)×(−2)×(−1)</a:t>
            </a:r>
          </a:p>
        </p:txBody>
      </p:sp>
      <p:sp>
        <p:nvSpPr>
          <p:cNvPr id="3" name="Rectangle 2">
            <a:extLst>
              <a:ext uri="{FF2B5EF4-FFF2-40B4-BE49-F238E27FC236}">
                <a16:creationId xmlns:a16="http://schemas.microsoft.com/office/drawing/2014/main" id="{C4E808FE-5FB8-4E81-ABEC-5BAD248D4B32}"/>
              </a:ext>
            </a:extLst>
          </p:cNvPr>
          <p:cNvSpPr/>
          <p:nvPr/>
        </p:nvSpPr>
        <p:spPr>
          <a:xfrm>
            <a:off x="2159608" y="1570036"/>
            <a:ext cx="3451907" cy="869469"/>
          </a:xfrm>
          <a:prstGeom prst="rect">
            <a:avLst/>
          </a:prstGeom>
        </p:spPr>
        <p:txBody>
          <a:bodyPr wrap="none">
            <a:spAutoFit/>
          </a:bodyPr>
          <a:lstStyle/>
          <a:p>
            <a:pPr>
              <a:spcAft>
                <a:spcPts val="300"/>
              </a:spcAft>
            </a:pPr>
            <a:r>
              <a:rPr lang="en-GB" sz="2400" dirty="0"/>
              <a:t>	(c) (−2)×(−2)×(−2) </a:t>
            </a:r>
          </a:p>
          <a:p>
            <a:r>
              <a:rPr lang="en-GB" sz="2400" dirty="0"/>
              <a:t>	(e) (−2)×8×(−4)</a:t>
            </a:r>
          </a:p>
        </p:txBody>
      </p:sp>
      <p:sp>
        <p:nvSpPr>
          <p:cNvPr id="4" name="Rectangle 3">
            <a:extLst>
              <a:ext uri="{FF2B5EF4-FFF2-40B4-BE49-F238E27FC236}">
                <a16:creationId xmlns:a16="http://schemas.microsoft.com/office/drawing/2014/main" id="{1957BBD1-2ECC-43D0-9897-13ECA0B7BE90}"/>
              </a:ext>
            </a:extLst>
          </p:cNvPr>
          <p:cNvSpPr/>
          <p:nvPr/>
        </p:nvSpPr>
        <p:spPr>
          <a:xfrm>
            <a:off x="2351583" y="2499168"/>
            <a:ext cx="1896673" cy="461665"/>
          </a:xfrm>
          <a:prstGeom prst="rect">
            <a:avLst/>
          </a:prstGeom>
        </p:spPr>
        <p:txBody>
          <a:bodyPr wrap="none">
            <a:spAutoFit/>
          </a:bodyPr>
          <a:lstStyle/>
          <a:p>
            <a:r>
              <a:rPr lang="en-GB" sz="2400" dirty="0"/>
              <a:t>9. Calculate:</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4EE68EC-9261-494F-9412-5F2C58031130}"/>
                  </a:ext>
                </a:extLst>
              </p:cNvPr>
              <p:cNvSpPr txBox="1"/>
              <p:nvPr/>
            </p:nvSpPr>
            <p:spPr>
              <a:xfrm>
                <a:off x="2478123" y="3151075"/>
                <a:ext cx="2134430" cy="598049"/>
              </a:xfrm>
              <a:prstGeom prst="rect">
                <a:avLst/>
              </a:prstGeom>
              <a:noFill/>
            </p:spPr>
            <p:txBody>
              <a:bodyPr wrap="none" lIns="0" tIns="0" rIns="0" bIns="0" rtlCol="0">
                <a:spAutoFit/>
              </a:bodyPr>
              <a:lstStyle/>
              <a:p>
                <a:r>
                  <a:rPr lang="en-GB" sz="2400" dirty="0"/>
                  <a:t>	(a) </a:t>
                </a:r>
                <a14:m>
                  <m:oMath xmlns:m="http://schemas.openxmlformats.org/officeDocument/2006/math">
                    <m:f>
                      <m:fPr>
                        <m:ctrlPr>
                          <a:rPr lang="en-GB" sz="2400" i="1" smtClean="0">
                            <a:latin typeface="Cambria Math" panose="02040503050406030204" pitchFamily="18" charset="0"/>
                          </a:rPr>
                        </m:ctrlPr>
                      </m:fPr>
                      <m:num>
                        <m:d>
                          <m:dPr>
                            <m:ctrlPr>
                              <a:rPr lang="en-GB" sz="2400" b="0" i="1" smtClean="0">
                                <a:latin typeface="Cambria Math" panose="02040503050406030204" pitchFamily="18" charset="0"/>
                              </a:rPr>
                            </m:ctrlPr>
                          </m:dPr>
                          <m:e>
                            <m:r>
                              <a:rPr lang="en-GB" sz="2400" b="0" i="1" smtClean="0">
                                <a:latin typeface="Cambria Math" panose="02040503050406030204" pitchFamily="18" charset="0"/>
                              </a:rPr>
                              <m:t>−3</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r>
                          <a:rPr lang="en-GB" sz="2400" b="0" i="1" smtClean="0">
                            <a:latin typeface="Cambria Math" panose="02040503050406030204" pitchFamily="18" charset="0"/>
                          </a:rPr>
                          <m:t>(−4)</m:t>
                        </m:r>
                      </m:num>
                      <m:den>
                        <m:r>
                          <a:rPr lang="en-GB" sz="2400" b="0" i="1" smtClean="0">
                            <a:latin typeface="Cambria Math" panose="02040503050406030204" pitchFamily="18" charset="0"/>
                          </a:rPr>
                          <m:t>(−2)</m:t>
                        </m:r>
                      </m:den>
                    </m:f>
                  </m:oMath>
                </a14:m>
                <a:endParaRPr lang="en-GB" sz="2400" dirty="0"/>
              </a:p>
            </p:txBody>
          </p:sp>
        </mc:Choice>
        <mc:Fallback xmlns="">
          <p:sp>
            <p:nvSpPr>
              <p:cNvPr id="12" name="TextBox 11">
                <a:extLst>
                  <a:ext uri="{FF2B5EF4-FFF2-40B4-BE49-F238E27FC236}">
                    <a16:creationId xmlns="" xmlns:a16="http://schemas.microsoft.com/office/drawing/2014/main" xmlns:a14="http://schemas.microsoft.com/office/drawing/2010/main" id="{F4EE68EC-9261-494F-9412-5F2C58031130}"/>
                  </a:ext>
                </a:extLst>
              </p:cNvPr>
              <p:cNvSpPr txBox="1">
                <a:spLocks noRot="1" noChangeAspect="1" noMove="1" noResize="1" noEditPoints="1" noAdjustHandles="1" noChangeArrowheads="1" noChangeShapeType="1" noTextEdit="1"/>
              </p:cNvSpPr>
              <p:nvPr/>
            </p:nvSpPr>
            <p:spPr>
              <a:xfrm>
                <a:off x="2478123" y="3151075"/>
                <a:ext cx="2134430" cy="598049"/>
              </a:xfrm>
              <a:prstGeom prst="rect">
                <a:avLst/>
              </a:prstGeom>
              <a:blipFill rotWithShape="1">
                <a:blip r:embed="rId4"/>
                <a:stretch>
                  <a:fillRect b="-81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5B337CE-CA26-4C61-9107-BF807956B738}"/>
                  </a:ext>
                </a:extLst>
              </p:cNvPr>
              <p:cNvSpPr/>
              <p:nvPr/>
            </p:nvSpPr>
            <p:spPr>
              <a:xfrm>
                <a:off x="5940660" y="3067870"/>
                <a:ext cx="1969129" cy="680699"/>
              </a:xfrm>
              <a:prstGeom prst="rect">
                <a:avLst/>
              </a:prstGeom>
            </p:spPr>
            <p:txBody>
              <a:bodyPr wrap="none">
                <a:spAutoFit/>
              </a:bodyPr>
              <a:lstStyle/>
              <a:p>
                <a:r>
                  <a:rPr lang="en-GB" sz="2400" dirty="0"/>
                  <a:t>	(b)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5</m:t>
                        </m:r>
                        <m:r>
                          <a:rPr lang="en-GB" sz="2400" i="1">
                            <a:latin typeface="Cambria Math" panose="02040503050406030204" pitchFamily="18" charset="0"/>
                          </a:rPr>
                          <m:t> </m:t>
                        </m:r>
                        <m:r>
                          <a:rPr lang="en-GB" sz="2400" i="1" smtClean="0">
                            <a:latin typeface="Cambria Math"/>
                            <a:ea typeface="Cambria Math"/>
                          </a:rPr>
                          <m:t>×</m:t>
                        </m:r>
                        <m:r>
                          <a:rPr lang="en-GB" sz="2400" i="1">
                            <a:latin typeface="Cambria Math" panose="02040503050406030204" pitchFamily="18" charset="0"/>
                          </a:rPr>
                          <m:t> (−</m:t>
                        </m:r>
                        <m:r>
                          <a:rPr lang="en-GB" sz="2400" b="0" i="1" smtClean="0">
                            <a:latin typeface="Cambria Math" panose="02040503050406030204" pitchFamily="18" charset="0"/>
                          </a:rPr>
                          <m:t>6</m:t>
                        </m:r>
                        <m:r>
                          <a:rPr lang="en-GB" sz="2400" i="1">
                            <a:latin typeface="Cambria Math" panose="02040503050406030204" pitchFamily="18" charset="0"/>
                          </a:rPr>
                          <m:t>)</m:t>
                        </m:r>
                      </m:num>
                      <m:den>
                        <m:r>
                          <a:rPr lang="en-GB" sz="2400" i="1">
                            <a:latin typeface="Cambria Math" panose="02040503050406030204" pitchFamily="18" charset="0"/>
                          </a:rPr>
                          <m:t>(−2)</m:t>
                        </m:r>
                      </m:den>
                    </m:f>
                  </m:oMath>
                </a14:m>
                <a:endParaRPr lang="en-GB" sz="2400" dirty="0"/>
              </a:p>
            </p:txBody>
          </p:sp>
        </mc:Choice>
        <mc:Fallback xmlns="">
          <p:sp>
            <p:nvSpPr>
              <p:cNvPr id="13" name="Rectangle 12">
                <a:extLst>
                  <a:ext uri="{FF2B5EF4-FFF2-40B4-BE49-F238E27FC236}">
                    <a16:creationId xmlns="" xmlns:a16="http://schemas.microsoft.com/office/drawing/2014/main" xmlns:a14="http://schemas.microsoft.com/office/drawing/2010/main" id="{B5B337CE-CA26-4C61-9107-BF807956B738}"/>
                  </a:ext>
                </a:extLst>
              </p:cNvPr>
              <p:cNvSpPr>
                <a:spLocks noRot="1" noChangeAspect="1" noMove="1" noResize="1" noEditPoints="1" noAdjustHandles="1" noChangeArrowheads="1" noChangeShapeType="1" noTextEdit="1"/>
              </p:cNvSpPr>
              <p:nvPr/>
            </p:nvSpPr>
            <p:spPr>
              <a:xfrm>
                <a:off x="5940660" y="3067870"/>
                <a:ext cx="1969129" cy="680699"/>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341CC2C-23F0-47BE-96FC-E1262CC233E8}"/>
                  </a:ext>
                </a:extLst>
              </p:cNvPr>
              <p:cNvSpPr/>
              <p:nvPr/>
            </p:nvSpPr>
            <p:spPr>
              <a:xfrm>
                <a:off x="2365082" y="4322161"/>
                <a:ext cx="3040961" cy="643061"/>
              </a:xfrm>
              <a:prstGeom prst="rect">
                <a:avLst/>
              </a:prstGeom>
            </p:spPr>
            <p:txBody>
              <a:bodyPr wrap="none">
                <a:spAutoFit/>
              </a:bodyPr>
              <a:lstStyle/>
              <a:p>
                <a:r>
                  <a:rPr lang="en-GB" sz="2400" dirty="0"/>
                  <a:t>	(c) </a:t>
                </a:r>
                <a14:m>
                  <m:oMath xmlns:m="http://schemas.openxmlformats.org/officeDocument/2006/math">
                    <m:f>
                      <m:fPr>
                        <m:ctrlPr>
                          <a:rPr lang="en-GB" sz="2400" i="1">
                            <a:latin typeface="Cambria Math" panose="02040503050406030204" pitchFamily="18" charset="0"/>
                          </a:rPr>
                        </m:ctrlPr>
                      </m:fPr>
                      <m:num>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7</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5</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r>
                          <a:rPr lang="en-GB" sz="2400" i="1">
                            <a:latin typeface="Cambria Math" panose="02040503050406030204" pitchFamily="18" charset="0"/>
                          </a:rPr>
                          <m:t>(−</m:t>
                        </m:r>
                        <m:r>
                          <a:rPr lang="en-GB" sz="2400" b="0" i="1" smtClean="0">
                            <a:latin typeface="Cambria Math" panose="02040503050406030204" pitchFamily="18" charset="0"/>
                          </a:rPr>
                          <m:t>2</m:t>
                        </m:r>
                        <m:r>
                          <a:rPr lang="en-GB" sz="2400" i="1">
                            <a:latin typeface="Cambria Math" panose="02040503050406030204" pitchFamily="18" charset="0"/>
                          </a:rPr>
                          <m:t>)</m:t>
                        </m:r>
                      </m:num>
                      <m:den>
                        <m:r>
                          <a:rPr lang="en-GB" sz="2400" b="0" i="1" smtClean="0">
                            <a:latin typeface="Cambria Math" panose="02040503050406030204" pitchFamily="18" charset="0"/>
                          </a:rPr>
                          <m:t>5</m:t>
                        </m:r>
                      </m:den>
                    </m:f>
                  </m:oMath>
                </a14:m>
                <a:endParaRPr lang="en-GB" sz="2400" dirty="0"/>
              </a:p>
            </p:txBody>
          </p:sp>
        </mc:Choice>
        <mc:Fallback xmlns="">
          <p:sp>
            <p:nvSpPr>
              <p:cNvPr id="14" name="Rectangle 13">
                <a:extLst>
                  <a:ext uri="{FF2B5EF4-FFF2-40B4-BE49-F238E27FC236}">
                    <a16:creationId xmlns="" xmlns:a16="http://schemas.microsoft.com/office/drawing/2014/main" xmlns:a14="http://schemas.microsoft.com/office/drawing/2010/main" id="{3341CC2C-23F0-47BE-96FC-E1262CC233E8}"/>
                  </a:ext>
                </a:extLst>
              </p:cNvPr>
              <p:cNvSpPr>
                <a:spLocks noRot="1" noChangeAspect="1" noMove="1" noResize="1" noEditPoints="1" noAdjustHandles="1" noChangeArrowheads="1" noChangeShapeType="1" noTextEdit="1"/>
              </p:cNvSpPr>
              <p:nvPr/>
            </p:nvSpPr>
            <p:spPr>
              <a:xfrm>
                <a:off x="2365082" y="4322161"/>
                <a:ext cx="3040961" cy="643061"/>
              </a:xfrm>
              <a:prstGeom prst="rect">
                <a:avLst/>
              </a:prstGeom>
              <a:blipFill rotWithShape="1">
                <a:blip r:embed="rId6"/>
                <a:stretch>
                  <a:fillRect b="-75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21E6E0D0-C012-4162-B208-3922252AD37D}"/>
                  </a:ext>
                </a:extLst>
              </p:cNvPr>
              <p:cNvSpPr/>
              <p:nvPr/>
            </p:nvSpPr>
            <p:spPr>
              <a:xfrm>
                <a:off x="2372376" y="5633860"/>
                <a:ext cx="2369303" cy="680699"/>
              </a:xfrm>
              <a:prstGeom prst="rect">
                <a:avLst/>
              </a:prstGeom>
            </p:spPr>
            <p:txBody>
              <a:bodyPr wrap="none">
                <a:spAutoFit/>
              </a:bodyPr>
              <a:lstStyle/>
              <a:p>
                <a:r>
                  <a:rPr lang="en-GB" sz="2400" dirty="0"/>
                  <a:t>	(d)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8</m:t>
                        </m:r>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9</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r>
                          <a:rPr lang="en-GB" sz="2400" b="0" i="1" smtClean="0">
                            <a:latin typeface="Cambria Math" panose="02040503050406030204" pitchFamily="18" charset="0"/>
                          </a:rPr>
                          <m:t>6</m:t>
                        </m:r>
                      </m:num>
                      <m:den>
                        <m:d>
                          <m:dPr>
                            <m:ctrlPr>
                              <a:rPr lang="en-GB" sz="2400" i="1">
                                <a:latin typeface="Cambria Math" panose="02040503050406030204" pitchFamily="18" charset="0"/>
                              </a:rPr>
                            </m:ctrlPr>
                          </m:dPr>
                          <m:e>
                            <m:r>
                              <a:rPr lang="en-GB" sz="2400" i="1">
                                <a:latin typeface="Cambria Math" panose="02040503050406030204" pitchFamily="18" charset="0"/>
                              </a:rPr>
                              <m:t>−2</m:t>
                            </m:r>
                            <m:r>
                              <a:rPr lang="en-GB" sz="2400" b="0" i="1" smtClean="0">
                                <a:latin typeface="Cambria Math" panose="02040503050406030204" pitchFamily="18" charset="0"/>
                              </a:rPr>
                              <m:t> </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3</m:t>
                            </m:r>
                          </m:e>
                        </m:d>
                      </m:den>
                    </m:f>
                  </m:oMath>
                </a14:m>
                <a:endParaRPr lang="en-GB" sz="2400" dirty="0"/>
              </a:p>
            </p:txBody>
          </p:sp>
        </mc:Choice>
        <mc:Fallback xmlns="">
          <p:sp>
            <p:nvSpPr>
              <p:cNvPr id="15" name="Rectangle 14">
                <a:extLst>
                  <a:ext uri="{FF2B5EF4-FFF2-40B4-BE49-F238E27FC236}">
                    <a16:creationId xmlns="" xmlns:a16="http://schemas.microsoft.com/office/drawing/2014/main" xmlns:a14="http://schemas.microsoft.com/office/drawing/2010/main" id="{21E6E0D0-C012-4162-B208-3922252AD37D}"/>
                  </a:ext>
                </a:extLst>
              </p:cNvPr>
              <p:cNvSpPr>
                <a:spLocks noRot="1" noChangeAspect="1" noMove="1" noResize="1" noEditPoints="1" noAdjustHandles="1" noChangeArrowheads="1" noChangeShapeType="1" noTextEdit="1"/>
              </p:cNvSpPr>
              <p:nvPr/>
            </p:nvSpPr>
            <p:spPr>
              <a:xfrm>
                <a:off x="2372376" y="5633860"/>
                <a:ext cx="2369303" cy="680699"/>
              </a:xfrm>
              <a:prstGeom prst="rect">
                <a:avLst/>
              </a:prstGeom>
              <a:blipFill rotWithShape="1">
                <a:blip r:embed="rId7"/>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7379437D-F11D-4B0E-9DBB-6403D5AD4A76}"/>
                  </a:ext>
                </a:extLst>
              </p:cNvPr>
              <p:cNvSpPr/>
              <p:nvPr/>
            </p:nvSpPr>
            <p:spPr>
              <a:xfrm>
                <a:off x="6044899" y="5696581"/>
                <a:ext cx="2319096" cy="640753"/>
              </a:xfrm>
              <a:prstGeom prst="rect">
                <a:avLst/>
              </a:prstGeom>
            </p:spPr>
            <p:txBody>
              <a:bodyPr wrap="none">
                <a:spAutoFit/>
              </a:bodyPr>
              <a:lstStyle/>
              <a:p>
                <a:r>
                  <a:rPr lang="en-GB" sz="2400" dirty="0"/>
                  <a:t>	(e) </a:t>
                </a:r>
                <a14:m>
                  <m:oMath xmlns:m="http://schemas.openxmlformats.org/officeDocument/2006/math">
                    <m:f>
                      <m:fPr>
                        <m:ctrlPr>
                          <a:rPr lang="en-GB" sz="2400" i="1" smtClean="0">
                            <a:latin typeface="Cambria Math" panose="02040503050406030204" pitchFamily="18" charset="0"/>
                          </a:rPr>
                        </m:ctrlPr>
                      </m:fPr>
                      <m:num>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6</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r>
                          <a:rPr lang="en-GB" sz="2400" i="1">
                            <a:latin typeface="Cambria Math" panose="02040503050406030204" pitchFamily="18" charset="0"/>
                          </a:rPr>
                          <m:t>(−4)</m:t>
                        </m:r>
                      </m:num>
                      <m:den>
                        <m:r>
                          <a:rPr lang="en-GB" sz="2400" i="1">
                            <a:latin typeface="Cambria Math" panose="02040503050406030204" pitchFamily="18" charset="0"/>
                          </a:rPr>
                          <m:t>2</m:t>
                        </m:r>
                      </m:den>
                    </m:f>
                  </m:oMath>
                </a14:m>
                <a:endParaRPr lang="en-GB" sz="2400" dirty="0"/>
              </a:p>
            </p:txBody>
          </p:sp>
        </mc:Choice>
        <mc:Fallback xmlns="">
          <p:sp>
            <p:nvSpPr>
              <p:cNvPr id="16" name="Rectangle 15">
                <a:extLst>
                  <a:ext uri="{FF2B5EF4-FFF2-40B4-BE49-F238E27FC236}">
                    <a16:creationId xmlns="" xmlns:a16="http://schemas.microsoft.com/office/drawing/2014/main" xmlns:a14="http://schemas.microsoft.com/office/drawing/2010/main" id="{7379437D-F11D-4B0E-9DBB-6403D5AD4A76}"/>
                  </a:ext>
                </a:extLst>
              </p:cNvPr>
              <p:cNvSpPr>
                <a:spLocks noRot="1" noChangeAspect="1" noMove="1" noResize="1" noEditPoints="1" noAdjustHandles="1" noChangeArrowheads="1" noChangeShapeType="1" noTextEdit="1"/>
              </p:cNvSpPr>
              <p:nvPr/>
            </p:nvSpPr>
            <p:spPr>
              <a:xfrm>
                <a:off x="6044899" y="5696581"/>
                <a:ext cx="2319096" cy="640753"/>
              </a:xfrm>
              <a:prstGeom prst="rect">
                <a:avLst/>
              </a:prstGeom>
              <a:blipFill rotWithShape="1">
                <a:blip r:embed="rId8"/>
                <a:stretch>
                  <a:fillRect b="-75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5B0D552B-778C-4921-97EE-BC002EA6ADEB}"/>
                  </a:ext>
                </a:extLst>
              </p:cNvPr>
              <p:cNvSpPr/>
              <p:nvPr/>
            </p:nvSpPr>
            <p:spPr>
              <a:xfrm>
                <a:off x="5940660" y="4263275"/>
                <a:ext cx="2622577" cy="690382"/>
              </a:xfrm>
              <a:prstGeom prst="rect">
                <a:avLst/>
              </a:prstGeom>
            </p:spPr>
            <p:txBody>
              <a:bodyPr wrap="none">
                <a:spAutoFit/>
              </a:bodyPr>
              <a:lstStyle/>
              <a:p>
                <a:r>
                  <a:rPr lang="en-GB" sz="2400" dirty="0"/>
                  <a:t>	(f) </a:t>
                </a:r>
                <a14:m>
                  <m:oMath xmlns:m="http://schemas.openxmlformats.org/officeDocument/2006/math">
                    <m:f>
                      <m:fPr>
                        <m:ctrlPr>
                          <a:rPr lang="en-GB" sz="2400" i="1">
                            <a:latin typeface="Cambria Math" panose="02040503050406030204" pitchFamily="18" charset="0"/>
                          </a:rPr>
                        </m:ctrlPr>
                      </m:fPr>
                      <m:num>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4</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d>
                          <m:dPr>
                            <m:ctrlPr>
                              <a:rPr lang="en-GB" sz="2400" i="1">
                                <a:latin typeface="Cambria Math" panose="02040503050406030204" pitchFamily="18" charset="0"/>
                              </a:rPr>
                            </m:ctrlPr>
                          </m:dPr>
                          <m:e>
                            <m:r>
                              <a:rPr lang="en-GB" sz="2400" i="1">
                                <a:latin typeface="Cambria Math" panose="02040503050406030204" pitchFamily="18" charset="0"/>
                              </a:rPr>
                              <m:t>−</m:t>
                            </m:r>
                            <m:r>
                              <a:rPr lang="en-GB" sz="2400" b="0" i="1" smtClean="0">
                                <a:latin typeface="Cambria Math" panose="02040503050406030204" pitchFamily="18" charset="0"/>
                              </a:rPr>
                              <m:t>7</m:t>
                            </m:r>
                          </m:e>
                        </m:d>
                        <m:r>
                          <a:rPr lang="en-GB" sz="2400" b="0" i="1" smtClean="0">
                            <a:latin typeface="Cambria Math"/>
                          </a:rPr>
                          <m:t> </m:t>
                        </m:r>
                        <m:r>
                          <a:rPr lang="en-GB" sz="2400" i="1">
                            <a:latin typeface="Cambria Math"/>
                            <a:ea typeface="Cambria Math"/>
                          </a:rPr>
                          <m:t>×</m:t>
                        </m:r>
                        <m:r>
                          <a:rPr lang="en-GB" sz="2400" b="0" i="1" smtClean="0">
                            <a:latin typeface="Cambria Math"/>
                            <a:ea typeface="Cambria Math"/>
                          </a:rPr>
                          <m:t> </m:t>
                        </m:r>
                        <m:r>
                          <a:rPr lang="en-GB" sz="2400" b="0" i="1" smtClean="0">
                            <a:latin typeface="Cambria Math" panose="02040503050406030204" pitchFamily="18" charset="0"/>
                          </a:rPr>
                          <m:t>3</m:t>
                        </m:r>
                      </m:num>
                      <m:den>
                        <m:r>
                          <a:rPr lang="en-GB" sz="2400" i="1">
                            <a:latin typeface="Cambria Math" panose="02040503050406030204" pitchFamily="18" charset="0"/>
                          </a:rPr>
                          <m:t>(−</m:t>
                        </m:r>
                        <m:r>
                          <a:rPr lang="en-GB" sz="2400" b="0" i="1" smtClean="0">
                            <a:latin typeface="Cambria Math" panose="02040503050406030204" pitchFamily="18" charset="0"/>
                          </a:rPr>
                          <m:t>1</m:t>
                        </m:r>
                        <m:r>
                          <a:rPr lang="en-GB" sz="2400" i="1">
                            <a:latin typeface="Cambria Math" panose="02040503050406030204" pitchFamily="18" charset="0"/>
                          </a:rPr>
                          <m:t>2)</m:t>
                        </m:r>
                      </m:den>
                    </m:f>
                  </m:oMath>
                </a14:m>
                <a:endParaRPr lang="en-GB" sz="2400" dirty="0"/>
              </a:p>
            </p:txBody>
          </p:sp>
        </mc:Choice>
        <mc:Fallback xmlns="">
          <p:sp>
            <p:nvSpPr>
              <p:cNvPr id="17" name="Rectangle 16">
                <a:extLst>
                  <a:ext uri="{FF2B5EF4-FFF2-40B4-BE49-F238E27FC236}">
                    <a16:creationId xmlns="" xmlns:a16="http://schemas.microsoft.com/office/drawing/2014/main" xmlns:a14="http://schemas.microsoft.com/office/drawing/2010/main" id="{5B0D552B-778C-4921-97EE-BC002EA6ADEB}"/>
                  </a:ext>
                </a:extLst>
              </p:cNvPr>
              <p:cNvSpPr>
                <a:spLocks noRot="1" noChangeAspect="1" noMove="1" noResize="1" noEditPoints="1" noAdjustHandles="1" noChangeArrowheads="1" noChangeShapeType="1" noTextEdit="1"/>
              </p:cNvSpPr>
              <p:nvPr/>
            </p:nvSpPr>
            <p:spPr>
              <a:xfrm>
                <a:off x="5940660" y="4263275"/>
                <a:ext cx="2622577" cy="690382"/>
              </a:xfrm>
              <a:prstGeom prst="rect">
                <a:avLst/>
              </a:prstGeom>
              <a:blipFill rotWithShape="1">
                <a:blip r:embed="rId9"/>
                <a:stretch>
                  <a:fillRect/>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6CBAF1E1-C735-467F-9723-CF6CAB045D20}"/>
              </a:ext>
            </a:extLst>
          </p:cNvPr>
          <p:cNvSpPr/>
          <p:nvPr/>
        </p:nvSpPr>
        <p:spPr>
          <a:xfrm>
            <a:off x="5561941" y="1184806"/>
            <a:ext cx="527709" cy="461665"/>
          </a:xfrm>
          <a:prstGeom prst="rect">
            <a:avLst/>
          </a:prstGeom>
        </p:spPr>
        <p:txBody>
          <a:bodyPr wrap="none">
            <a:spAutoFit/>
          </a:bodyPr>
          <a:lstStyle/>
          <a:p>
            <a:r>
              <a:rPr lang="en-GB" sz="2400" dirty="0">
                <a:solidFill>
                  <a:srgbClr val="FF0000"/>
                </a:solidFill>
              </a:rPr>
              <a:t>72</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A13C478-0808-45FE-8F78-B9E373335F23}"/>
                  </a:ext>
                </a:extLst>
              </p:cNvPr>
              <p:cNvSpPr/>
              <p:nvPr/>
            </p:nvSpPr>
            <p:spPr>
              <a:xfrm>
                <a:off x="5568854" y="1624815"/>
                <a:ext cx="58541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8</a:t>
                </a:r>
              </a:p>
            </p:txBody>
          </p:sp>
        </mc:Choice>
        <mc:Fallback xmlns="">
          <p:sp>
            <p:nvSpPr>
              <p:cNvPr id="7" name="Rectangle 6">
                <a:extLst>
                  <a:ext uri="{FF2B5EF4-FFF2-40B4-BE49-F238E27FC236}">
                    <a16:creationId xmlns="" xmlns:a16="http://schemas.microsoft.com/office/drawing/2014/main" xmlns:a14="http://schemas.microsoft.com/office/drawing/2010/main" id="{6A13C478-0808-45FE-8F78-B9E373335F23}"/>
                  </a:ext>
                </a:extLst>
              </p:cNvPr>
              <p:cNvSpPr>
                <a:spLocks noRot="1" noChangeAspect="1" noMove="1" noResize="1" noEditPoints="1" noAdjustHandles="1" noChangeArrowheads="1" noChangeShapeType="1" noTextEdit="1"/>
              </p:cNvSpPr>
              <p:nvPr/>
            </p:nvSpPr>
            <p:spPr>
              <a:xfrm>
                <a:off x="5568854" y="1624815"/>
                <a:ext cx="585417" cy="461665"/>
              </a:xfrm>
              <a:prstGeom prst="rect">
                <a:avLst/>
              </a:prstGeom>
              <a:blipFill rotWithShape="1">
                <a:blip r:embed="rId10"/>
                <a:stretch>
                  <a:fillRect t="-9333" r="-14583" b="-32000"/>
                </a:stretch>
              </a:blipFill>
            </p:spPr>
            <p:txBody>
              <a:bodyPr/>
              <a:lstStyle/>
              <a:p>
                <a:r>
                  <a:rPr lang="en-GB">
                    <a:noFill/>
                  </a:rPr>
                  <a:t> </a:t>
                </a:r>
              </a:p>
            </p:txBody>
          </p:sp>
        </mc:Fallback>
      </mc:AlternateContent>
      <p:sp>
        <p:nvSpPr>
          <p:cNvPr id="8" name="Rectangle 7">
            <a:extLst>
              <a:ext uri="{FF2B5EF4-FFF2-40B4-BE49-F238E27FC236}">
                <a16:creationId xmlns:a16="http://schemas.microsoft.com/office/drawing/2014/main" id="{05B60C92-38A6-48B6-86F0-5DC9B49E47D5}"/>
              </a:ext>
            </a:extLst>
          </p:cNvPr>
          <p:cNvSpPr/>
          <p:nvPr/>
        </p:nvSpPr>
        <p:spPr>
          <a:xfrm>
            <a:off x="5561941" y="2042977"/>
            <a:ext cx="527709" cy="461665"/>
          </a:xfrm>
          <a:prstGeom prst="rect">
            <a:avLst/>
          </a:prstGeom>
        </p:spPr>
        <p:txBody>
          <a:bodyPr wrap="none">
            <a:spAutoFit/>
          </a:bodyPr>
          <a:lstStyle/>
          <a:p>
            <a:r>
              <a:rPr lang="en-GB" sz="2400" dirty="0">
                <a:solidFill>
                  <a:srgbClr val="FF0000"/>
                </a:solidFill>
              </a:rPr>
              <a:t>64</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5A80AAEE-E800-4EE4-9A3B-AC6384544D8D}"/>
                  </a:ext>
                </a:extLst>
              </p:cNvPr>
              <p:cNvSpPr/>
              <p:nvPr/>
            </p:nvSpPr>
            <p:spPr>
              <a:xfrm>
                <a:off x="9698847" y="1192107"/>
                <a:ext cx="824265"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64</a:t>
                </a:r>
              </a:p>
            </p:txBody>
          </p:sp>
        </mc:Choice>
        <mc:Fallback xmlns="">
          <p:sp>
            <p:nvSpPr>
              <p:cNvPr id="9" name="Rectangle 8">
                <a:extLst>
                  <a:ext uri="{FF2B5EF4-FFF2-40B4-BE49-F238E27FC236}">
                    <a16:creationId xmlns="" xmlns:a16="http://schemas.microsoft.com/office/drawing/2014/main" xmlns:a14="http://schemas.microsoft.com/office/drawing/2010/main" id="{5A80AAEE-E800-4EE4-9A3B-AC6384544D8D}"/>
                  </a:ext>
                </a:extLst>
              </p:cNvPr>
              <p:cNvSpPr>
                <a:spLocks noRot="1" noChangeAspect="1" noMove="1" noResize="1" noEditPoints="1" noAdjustHandles="1" noChangeArrowheads="1" noChangeShapeType="1" noTextEdit="1"/>
              </p:cNvSpPr>
              <p:nvPr/>
            </p:nvSpPr>
            <p:spPr>
              <a:xfrm>
                <a:off x="9698847" y="1192107"/>
                <a:ext cx="824265" cy="461665"/>
              </a:xfrm>
              <a:prstGeom prst="rect">
                <a:avLst/>
              </a:prstGeom>
              <a:blipFill rotWithShape="1">
                <a:blip r:embed="rId11"/>
                <a:stretch>
                  <a:fillRect t="-9333" r="-11111"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DE83001B-0E5E-4652-8835-E1CE63793F3C}"/>
                  </a:ext>
                </a:extLst>
              </p:cNvPr>
              <p:cNvSpPr/>
              <p:nvPr/>
            </p:nvSpPr>
            <p:spPr>
              <a:xfrm>
                <a:off x="9698847" y="1542752"/>
                <a:ext cx="824265"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56</a:t>
                </a:r>
              </a:p>
            </p:txBody>
          </p:sp>
        </mc:Choice>
        <mc:Fallback xmlns="">
          <p:sp>
            <p:nvSpPr>
              <p:cNvPr id="10" name="Rectangle 9">
                <a:extLst>
                  <a:ext uri="{FF2B5EF4-FFF2-40B4-BE49-F238E27FC236}">
                    <a16:creationId xmlns="" xmlns:a16="http://schemas.microsoft.com/office/drawing/2014/main" xmlns:a14="http://schemas.microsoft.com/office/drawing/2010/main" id="{DE83001B-0E5E-4652-8835-E1CE63793F3C}"/>
                  </a:ext>
                </a:extLst>
              </p:cNvPr>
              <p:cNvSpPr>
                <a:spLocks noRot="1" noChangeAspect="1" noMove="1" noResize="1" noEditPoints="1" noAdjustHandles="1" noChangeArrowheads="1" noChangeShapeType="1" noTextEdit="1"/>
              </p:cNvSpPr>
              <p:nvPr/>
            </p:nvSpPr>
            <p:spPr>
              <a:xfrm>
                <a:off x="9698847" y="1542752"/>
                <a:ext cx="824265" cy="461665"/>
              </a:xfrm>
              <a:prstGeom prst="rect">
                <a:avLst/>
              </a:prstGeom>
              <a:blipFill rotWithShape="1">
                <a:blip r:embed="rId12"/>
                <a:stretch>
                  <a:fillRect t="-9211" r="-111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A3BC281-50D5-4EF9-B847-079A24866619}"/>
                  </a:ext>
                </a:extLst>
              </p:cNvPr>
              <p:cNvSpPr/>
              <p:nvPr/>
            </p:nvSpPr>
            <p:spPr>
              <a:xfrm>
                <a:off x="9724550" y="1941378"/>
                <a:ext cx="756938"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12</a:t>
                </a:r>
              </a:p>
            </p:txBody>
          </p:sp>
        </mc:Choice>
        <mc:Fallback xmlns="">
          <p:sp>
            <p:nvSpPr>
              <p:cNvPr id="11" name="Rectangle 10">
                <a:extLst>
                  <a:ext uri="{FF2B5EF4-FFF2-40B4-BE49-F238E27FC236}">
                    <a16:creationId xmlns="" xmlns:a16="http://schemas.microsoft.com/office/drawing/2014/main" xmlns:a14="http://schemas.microsoft.com/office/drawing/2010/main" id="{4A3BC281-50D5-4EF9-B847-079A24866619}"/>
                  </a:ext>
                </a:extLst>
              </p:cNvPr>
              <p:cNvSpPr>
                <a:spLocks noRot="1" noChangeAspect="1" noMove="1" noResize="1" noEditPoints="1" noAdjustHandles="1" noChangeArrowheads="1" noChangeShapeType="1" noTextEdit="1"/>
              </p:cNvSpPr>
              <p:nvPr/>
            </p:nvSpPr>
            <p:spPr>
              <a:xfrm>
                <a:off x="9724550" y="1941378"/>
                <a:ext cx="756938" cy="461665"/>
              </a:xfrm>
              <a:prstGeom prst="rect">
                <a:avLst/>
              </a:prstGeom>
              <a:blipFill rotWithShape="1">
                <a:blip r:embed="rId13"/>
                <a:stretch>
                  <a:fillRect t="-9211" r="-1209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130C5707-7AED-4E7A-8F16-E2B96E149A0A}"/>
                  </a:ext>
                </a:extLst>
              </p:cNvPr>
              <p:cNvSpPr/>
              <p:nvPr/>
            </p:nvSpPr>
            <p:spPr>
              <a:xfrm>
                <a:off x="4762913" y="3210867"/>
                <a:ext cx="652743"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6</a:t>
                </a:r>
              </a:p>
            </p:txBody>
          </p:sp>
        </mc:Choice>
        <mc:Fallback xmlns="">
          <p:sp>
            <p:nvSpPr>
              <p:cNvPr id="18" name="Rectangle 17">
                <a:extLst>
                  <a:ext uri="{FF2B5EF4-FFF2-40B4-BE49-F238E27FC236}">
                    <a16:creationId xmlns="" xmlns:a16="http://schemas.microsoft.com/office/drawing/2014/main" xmlns:a14="http://schemas.microsoft.com/office/drawing/2010/main" id="{130C5707-7AED-4E7A-8F16-E2B96E149A0A}"/>
                  </a:ext>
                </a:extLst>
              </p:cNvPr>
              <p:cNvSpPr>
                <a:spLocks noRot="1" noChangeAspect="1" noMove="1" noResize="1" noEditPoints="1" noAdjustHandles="1" noChangeArrowheads="1" noChangeShapeType="1" noTextEdit="1"/>
              </p:cNvSpPr>
              <p:nvPr/>
            </p:nvSpPr>
            <p:spPr>
              <a:xfrm>
                <a:off x="4762913" y="3210867"/>
                <a:ext cx="652743" cy="461665"/>
              </a:xfrm>
              <a:prstGeom prst="rect">
                <a:avLst/>
              </a:prstGeom>
              <a:blipFill rotWithShape="1">
                <a:blip r:embed="rId14"/>
                <a:stretch>
                  <a:fillRect t="-9333" r="-14019" b="-32000"/>
                </a:stretch>
              </a:blipFill>
            </p:spPr>
            <p:txBody>
              <a:bodyPr/>
              <a:lstStyle/>
              <a:p>
                <a:r>
                  <a:rPr lang="en-GB">
                    <a:noFill/>
                  </a:rPr>
                  <a:t> </a:t>
                </a:r>
              </a:p>
            </p:txBody>
          </p:sp>
        </mc:Fallback>
      </mc:AlternateContent>
      <p:sp>
        <p:nvSpPr>
          <p:cNvPr id="19" name="Rectangle 18">
            <a:extLst>
              <a:ext uri="{FF2B5EF4-FFF2-40B4-BE49-F238E27FC236}">
                <a16:creationId xmlns:a16="http://schemas.microsoft.com/office/drawing/2014/main" id="{455889D0-00C1-4E51-8AF6-81225676DF90}"/>
              </a:ext>
            </a:extLst>
          </p:cNvPr>
          <p:cNvSpPr/>
          <p:nvPr/>
        </p:nvSpPr>
        <p:spPr>
          <a:xfrm>
            <a:off x="8503452" y="3185467"/>
            <a:ext cx="527709" cy="461665"/>
          </a:xfrm>
          <a:prstGeom prst="rect">
            <a:avLst/>
          </a:prstGeom>
        </p:spPr>
        <p:txBody>
          <a:bodyPr wrap="none">
            <a:spAutoFit/>
          </a:bodyPr>
          <a:lstStyle/>
          <a:p>
            <a:r>
              <a:rPr lang="en-GB" sz="2400" dirty="0">
                <a:solidFill>
                  <a:srgbClr val="FF0000"/>
                </a:solidFill>
              </a:rPr>
              <a:t>15</a:t>
            </a:r>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B9BB878-9F3F-40F6-8BFC-73120D50E122}"/>
                  </a:ext>
                </a:extLst>
              </p:cNvPr>
              <p:cNvSpPr/>
              <p:nvPr/>
            </p:nvSpPr>
            <p:spPr>
              <a:xfrm>
                <a:off x="5346600" y="4407030"/>
                <a:ext cx="756938"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14</a:t>
                </a:r>
              </a:p>
            </p:txBody>
          </p:sp>
        </mc:Choice>
        <mc:Fallback xmlns="">
          <p:sp>
            <p:nvSpPr>
              <p:cNvPr id="20" name="Rectangle 19">
                <a:extLst>
                  <a:ext uri="{FF2B5EF4-FFF2-40B4-BE49-F238E27FC236}">
                    <a16:creationId xmlns="" xmlns:a16="http://schemas.microsoft.com/office/drawing/2014/main" xmlns:a14="http://schemas.microsoft.com/office/drawing/2010/main" id="{1B9BB878-9F3F-40F6-8BFC-73120D50E122}"/>
                  </a:ext>
                </a:extLst>
              </p:cNvPr>
              <p:cNvSpPr>
                <a:spLocks noRot="1" noChangeAspect="1" noMove="1" noResize="1" noEditPoints="1" noAdjustHandles="1" noChangeArrowheads="1" noChangeShapeType="1" noTextEdit="1"/>
              </p:cNvSpPr>
              <p:nvPr/>
            </p:nvSpPr>
            <p:spPr>
              <a:xfrm>
                <a:off x="5346600" y="4407030"/>
                <a:ext cx="756938" cy="461665"/>
              </a:xfrm>
              <a:prstGeom prst="rect">
                <a:avLst/>
              </a:prstGeom>
              <a:blipFill rotWithShape="1">
                <a:blip r:embed="rId15"/>
                <a:stretch>
                  <a:fillRect t="-9211" r="-12097"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4C86F3AB-427E-4CE7-B14B-128A0E8E9AF7}"/>
                  </a:ext>
                </a:extLst>
              </p:cNvPr>
              <p:cNvSpPr/>
              <p:nvPr/>
            </p:nvSpPr>
            <p:spPr>
              <a:xfrm>
                <a:off x="4849391" y="5757517"/>
                <a:ext cx="756938"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72</a:t>
                </a:r>
              </a:p>
            </p:txBody>
          </p:sp>
        </mc:Choice>
        <mc:Fallback xmlns="">
          <p:sp>
            <p:nvSpPr>
              <p:cNvPr id="21" name="Rectangle 20">
                <a:extLst>
                  <a:ext uri="{FF2B5EF4-FFF2-40B4-BE49-F238E27FC236}">
                    <a16:creationId xmlns="" xmlns:a16="http://schemas.microsoft.com/office/drawing/2014/main" xmlns:a14="http://schemas.microsoft.com/office/drawing/2010/main" id="{4C86F3AB-427E-4CE7-B14B-128A0E8E9AF7}"/>
                  </a:ext>
                </a:extLst>
              </p:cNvPr>
              <p:cNvSpPr>
                <a:spLocks noRot="1" noChangeAspect="1" noMove="1" noResize="1" noEditPoints="1" noAdjustHandles="1" noChangeArrowheads="1" noChangeShapeType="1" noTextEdit="1"/>
              </p:cNvSpPr>
              <p:nvPr/>
            </p:nvSpPr>
            <p:spPr>
              <a:xfrm>
                <a:off x="4849391" y="5757517"/>
                <a:ext cx="756938" cy="461665"/>
              </a:xfrm>
              <a:prstGeom prst="rect">
                <a:avLst/>
              </a:prstGeom>
              <a:blipFill rotWithShape="1">
                <a:blip r:embed="rId16"/>
                <a:stretch>
                  <a:fillRect t="-9211" r="-11290" b="-30263"/>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D2AC1285-A3F6-4B33-B634-D64EA4541C3B}"/>
              </a:ext>
            </a:extLst>
          </p:cNvPr>
          <p:cNvSpPr/>
          <p:nvPr/>
        </p:nvSpPr>
        <p:spPr>
          <a:xfrm>
            <a:off x="8573353" y="5736200"/>
            <a:ext cx="527709" cy="461665"/>
          </a:xfrm>
          <a:prstGeom prst="rect">
            <a:avLst/>
          </a:prstGeom>
        </p:spPr>
        <p:txBody>
          <a:bodyPr wrap="none">
            <a:spAutoFit/>
          </a:bodyPr>
          <a:lstStyle/>
          <a:p>
            <a:r>
              <a:rPr lang="en-GB" sz="2400" dirty="0">
                <a:solidFill>
                  <a:srgbClr val="FF0000"/>
                </a:solidFill>
              </a:rPr>
              <a:t>12</a:t>
            </a:r>
          </a:p>
        </p:txBody>
      </p: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1ECD0EA2-68D5-4BEB-8DF8-FAF75129ADD6}"/>
                  </a:ext>
                </a:extLst>
              </p:cNvPr>
              <p:cNvSpPr/>
              <p:nvPr/>
            </p:nvSpPr>
            <p:spPr>
              <a:xfrm>
                <a:off x="8543755" y="4322161"/>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7</a:t>
                </a:r>
              </a:p>
            </p:txBody>
          </p:sp>
        </mc:Choice>
        <mc:Fallback xmlns="">
          <p:sp>
            <p:nvSpPr>
              <p:cNvPr id="23" name="Rectangle 22">
                <a:extLst>
                  <a:ext uri="{FF2B5EF4-FFF2-40B4-BE49-F238E27FC236}">
                    <a16:creationId xmlns="" xmlns:a16="http://schemas.microsoft.com/office/drawing/2014/main" xmlns:a14="http://schemas.microsoft.com/office/drawing/2010/main" id="{1ECD0EA2-68D5-4BEB-8DF8-FAF75129ADD6}"/>
                  </a:ext>
                </a:extLst>
              </p:cNvPr>
              <p:cNvSpPr>
                <a:spLocks noRot="1" noChangeAspect="1" noMove="1" noResize="1" noEditPoints="1" noAdjustHandles="1" noChangeArrowheads="1" noChangeShapeType="1" noTextEdit="1"/>
              </p:cNvSpPr>
              <p:nvPr/>
            </p:nvSpPr>
            <p:spPr>
              <a:xfrm>
                <a:off x="8543755" y="4322161"/>
                <a:ext cx="585417" cy="461665"/>
              </a:xfrm>
              <a:prstGeom prst="rect">
                <a:avLst/>
              </a:prstGeom>
              <a:blipFill rotWithShape="1">
                <a:blip r:embed="rId17"/>
                <a:stretch>
                  <a:fillRect t="-9211" r="-14583" b="-30263"/>
                </a:stretch>
              </a:blipFill>
            </p:spPr>
            <p:txBody>
              <a:bodyPr/>
              <a:lstStyle/>
              <a:p>
                <a:r>
                  <a:rPr lang="en-GB">
                    <a:noFill/>
                  </a:rPr>
                  <a:t> </a:t>
                </a:r>
              </a:p>
            </p:txBody>
          </p:sp>
        </mc:Fallback>
      </mc:AlternateContent>
    </p:spTree>
    <p:extLst>
      <p:ext uri="{BB962C8B-B14F-4D97-AF65-F5344CB8AC3E}">
        <p14:creationId xmlns:p14="http://schemas.microsoft.com/office/powerpoint/2010/main" val="443682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8" grpId="0"/>
      <p:bldP spid="19" grpId="0"/>
      <p:bldP spid="20" grpId="0"/>
      <p:bldP spid="21" grpId="0"/>
      <p:bldP spid="22"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372" name="TextBox 1"/>
              <p:cNvSpPr txBox="1">
                <a:spLocks noChangeArrowheads="1"/>
              </p:cNvSpPr>
              <p:nvPr/>
            </p:nvSpPr>
            <p:spPr bwMode="auto">
              <a:xfrm>
                <a:off x="2351583" y="980728"/>
                <a:ext cx="4576907"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r>
                  <a:rPr lang="en-GB" sz="2400" dirty="0"/>
                  <a:t>10.	Calculate:</a:t>
                </a:r>
              </a:p>
              <a:p>
                <a:pPr marL="984250" indent="-536575">
                  <a:buAutoNum type="alphaLcParenBoth"/>
                  <a:tabLst>
                    <a:tab pos="984250" algn="l"/>
                  </a:tabLst>
                </a:pPr>
                <a:r>
                  <a:rPr lang="en-GB" sz="2400" dirty="0"/>
                  <a:t>(−6 + 10)÷(−2)</a:t>
                </a:r>
              </a:p>
              <a:p>
                <a:pPr marL="447675" indent="0">
                  <a:tabLst>
                    <a:tab pos="984250" algn="l"/>
                  </a:tabLst>
                </a:pPr>
                <a:r>
                  <a:rPr lang="en-GB" sz="2400" dirty="0"/>
                  <a:t>(b) (6 +(</a:t>
                </a:r>
                <a14:m>
                  <m:oMath xmlns:m="http://schemas.openxmlformats.org/officeDocument/2006/math">
                    <m:r>
                      <a:rPr lang="en-GB" sz="2400" i="1" dirty="0" smtClean="0">
                        <a:latin typeface="Cambria Math"/>
                      </a:rPr>
                      <m:t>−</m:t>
                    </m:r>
                  </m:oMath>
                </a14:m>
                <a:r>
                  <a:rPr lang="en-GB" sz="2400" dirty="0"/>
                  <a:t>8)) ×(4 </a:t>
                </a:r>
                <a14:m>
                  <m:oMath xmlns:m="http://schemas.openxmlformats.org/officeDocument/2006/math">
                    <m:r>
                      <a:rPr lang="en-GB" sz="2400" i="1" dirty="0" smtClean="0">
                        <a:latin typeface="Cambria Math"/>
                      </a:rPr>
                      <m:t>−</m:t>
                    </m:r>
                  </m:oMath>
                </a14:m>
                <a:r>
                  <a:rPr lang="en-GB" sz="2400" dirty="0"/>
                  <a:t> 7)</a:t>
                </a:r>
              </a:p>
              <a:p>
                <a:pPr marL="447675" indent="0">
                  <a:tabLst>
                    <a:tab pos="984250" algn="l"/>
                  </a:tabLst>
                </a:pPr>
                <a:r>
                  <a:rPr lang="en-GB" sz="2400" dirty="0"/>
                  <a:t>(c) ((</a:t>
                </a:r>
                <a14:m>
                  <m:oMath xmlns:m="http://schemas.openxmlformats.org/officeDocument/2006/math">
                    <m:r>
                      <a:rPr lang="en-GB" sz="2400" i="1" dirty="0" smtClean="0">
                        <a:latin typeface="Cambria Math"/>
                      </a:rPr>
                      <m:t>−</m:t>
                    </m:r>
                  </m:oMath>
                </a14:m>
                <a:r>
                  <a:rPr lang="en-GB" sz="2400" dirty="0"/>
                  <a:t>4) </a:t>
                </a:r>
                <a14:m>
                  <m:oMath xmlns:m="http://schemas.openxmlformats.org/officeDocument/2006/math">
                    <m:r>
                      <a:rPr lang="en-GB" sz="2400" i="1" dirty="0" smtClean="0">
                        <a:latin typeface="Cambria Math"/>
                        <a:ea typeface="Cambria Math"/>
                      </a:rPr>
                      <m:t>×</m:t>
                    </m:r>
                  </m:oMath>
                </a14:m>
                <a:r>
                  <a:rPr lang="en-GB" sz="2400" dirty="0"/>
                  <a:t> 2) + (6 </a:t>
                </a:r>
                <a14:m>
                  <m:oMath xmlns:m="http://schemas.openxmlformats.org/officeDocument/2006/math">
                    <m:r>
                      <a:rPr lang="en-GB" sz="2400" i="1" dirty="0">
                        <a:latin typeface="Cambria Math"/>
                        <a:ea typeface="Cambria Math"/>
                      </a:rPr>
                      <m:t>×</m:t>
                    </m:r>
                  </m:oMath>
                </a14:m>
                <a:r>
                  <a:rPr lang="en-GB" sz="2400" dirty="0"/>
                  <a:t> (</a:t>
                </a:r>
                <a14:m>
                  <m:oMath xmlns:m="http://schemas.openxmlformats.org/officeDocument/2006/math">
                    <m:r>
                      <a:rPr lang="en-GB" sz="2400" i="1" dirty="0" smtClean="0">
                        <a:latin typeface="Cambria Math"/>
                      </a:rPr>
                      <m:t>−</m:t>
                    </m:r>
                  </m:oMath>
                </a14:m>
                <a:r>
                  <a:rPr lang="en-GB" sz="2400" dirty="0"/>
                  <a:t>9))</a:t>
                </a:r>
                <a:endParaRPr lang="en-US" sz="2400" dirty="0"/>
              </a:p>
            </p:txBody>
          </p:sp>
        </mc:Choice>
        <mc:Fallback xmlns="">
          <p:sp>
            <p:nvSpPr>
              <p:cNvPr id="15372" name="TextBox 1"/>
              <p:cNvSpPr txBox="1">
                <a:spLocks noRot="1" noChangeAspect="1" noMove="1" noResize="1" noEditPoints="1" noAdjustHandles="1" noChangeArrowheads="1" noChangeShapeType="1" noTextEdit="1"/>
              </p:cNvSpPr>
              <p:nvPr/>
            </p:nvSpPr>
            <p:spPr bwMode="auto">
              <a:xfrm>
                <a:off x="2351583" y="980728"/>
                <a:ext cx="4576907" cy="1569660"/>
              </a:xfrm>
              <a:prstGeom prst="rect">
                <a:avLst/>
              </a:prstGeom>
              <a:blipFill rotWithShape="1">
                <a:blip r:embed="rId3"/>
                <a:stretch>
                  <a:fillRect l="-2130" t="-2724" b="-8560"/>
                </a:stretch>
              </a:blipFill>
              <a:ln>
                <a:noFill/>
              </a:ln>
            </p:spPr>
            <p:txBody>
              <a:bodyPr/>
              <a:lstStyle/>
              <a:p>
                <a:r>
                  <a:rPr lang="en-GB">
                    <a:noFill/>
                  </a:rPr>
                  <a:t> </a:t>
                </a:r>
              </a:p>
            </p:txBody>
          </p:sp>
        </mc:Fallback>
      </mc:AlternateContent>
      <p:pic>
        <p:nvPicPr>
          <p:cNvPr id="1537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65ED8DE-260C-4C19-81C2-D76726DFD0EB}"/>
              </a:ext>
            </a:extLst>
          </p:cNvPr>
          <p:cNvSpPr txBox="1">
            <a:spLocks noChangeArrowheads="1"/>
          </p:cNvSpPr>
          <p:nvPr/>
        </p:nvSpPr>
        <p:spPr bwMode="auto">
          <a:xfrm>
            <a:off x="2639616" y="0"/>
            <a:ext cx="84981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Multiplying and Dividing</a:t>
            </a: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F72DC61-618E-4EAA-A665-54617D4A961F}"/>
                  </a:ext>
                </a:extLst>
              </p:cNvPr>
              <p:cNvSpPr/>
              <p:nvPr/>
            </p:nvSpPr>
            <p:spPr>
              <a:xfrm>
                <a:off x="2351582" y="4131028"/>
                <a:ext cx="3757117" cy="830997"/>
              </a:xfrm>
              <a:prstGeom prst="rect">
                <a:avLst/>
              </a:prstGeom>
            </p:spPr>
            <p:txBody>
              <a:bodyPr wrap="square">
                <a:spAutoFit/>
              </a:bodyPr>
              <a:lstStyle/>
              <a:p>
                <a:r>
                  <a:rPr lang="en-GB" sz="2400" dirty="0"/>
                  <a:t>11.	Calculate:</a:t>
                </a:r>
              </a:p>
              <a:p>
                <a:r>
                  <a:rPr lang="en-GB" sz="2400" dirty="0"/>
                  <a:t>	(a)	(−6)×(−3)+(</a:t>
                </a:r>
                <a14:m>
                  <m:oMath xmlns:m="http://schemas.openxmlformats.org/officeDocument/2006/math">
                    <m:r>
                      <a:rPr lang="en-GB" sz="2400" i="1" dirty="0" smtClean="0">
                        <a:latin typeface="Cambria Math"/>
                      </a:rPr>
                      <m:t>−</m:t>
                    </m:r>
                  </m:oMath>
                </a14:m>
                <a:r>
                  <a:rPr lang="en-GB" sz="2400" dirty="0"/>
                  <a:t>4)</a:t>
                </a:r>
              </a:p>
            </p:txBody>
          </p:sp>
        </mc:Choice>
        <mc:Fallback xmlns="">
          <p:sp>
            <p:nvSpPr>
              <p:cNvPr id="2" name="Rectangle 1">
                <a:extLst>
                  <a:ext uri="{FF2B5EF4-FFF2-40B4-BE49-F238E27FC236}">
                    <a16:creationId xmlns:a16="http://schemas.microsoft.com/office/drawing/2014/main" xmlns="" id="{4F72DC61-618E-4EAA-A665-54617D4A961F}"/>
                  </a:ext>
                </a:extLst>
              </p:cNvPr>
              <p:cNvSpPr>
                <a:spLocks noRot="1" noChangeAspect="1" noMove="1" noResize="1" noEditPoints="1" noAdjustHandles="1" noChangeArrowheads="1" noChangeShapeType="1" noTextEdit="1"/>
              </p:cNvSpPr>
              <p:nvPr/>
            </p:nvSpPr>
            <p:spPr>
              <a:xfrm>
                <a:off x="2351582" y="4131028"/>
                <a:ext cx="3757117" cy="830997"/>
              </a:xfrm>
              <a:prstGeom prst="rect">
                <a:avLst/>
              </a:prstGeom>
              <a:blipFill rotWithShape="1">
                <a:blip r:embed="rId5"/>
                <a:stretch>
                  <a:fillRect l="-2597" t="-5147" b="-16912"/>
                </a:stretch>
              </a:blipFill>
            </p:spPr>
            <p:txBody>
              <a:bodyPr/>
              <a:lstStyle/>
              <a:p>
                <a:r>
                  <a:rPr lang="en-GB">
                    <a:noFill/>
                  </a:rPr>
                  <a:t> </a:t>
                </a:r>
              </a:p>
            </p:txBody>
          </p:sp>
        </mc:Fallback>
      </mc:AlternateContent>
      <p:sp>
        <p:nvSpPr>
          <p:cNvPr id="3" name="Rectangle 2">
            <a:extLst>
              <a:ext uri="{FF2B5EF4-FFF2-40B4-BE49-F238E27FC236}">
                <a16:creationId xmlns:a16="http://schemas.microsoft.com/office/drawing/2014/main" id="{F7752C58-3BCA-4C24-8451-2F9D534781D0}"/>
              </a:ext>
            </a:extLst>
          </p:cNvPr>
          <p:cNvSpPr/>
          <p:nvPr/>
        </p:nvSpPr>
        <p:spPr>
          <a:xfrm>
            <a:off x="2344618" y="2706155"/>
            <a:ext cx="4183430" cy="1200329"/>
          </a:xfrm>
          <a:prstGeom prst="rect">
            <a:avLst/>
          </a:prstGeom>
        </p:spPr>
        <p:txBody>
          <a:bodyPr wrap="square">
            <a:spAutoFit/>
          </a:bodyPr>
          <a:lstStyle/>
          <a:p>
            <a:r>
              <a:rPr lang="en-GB" sz="2400" dirty="0"/>
              <a:t>	(d) (12 − 24)÷(−2)</a:t>
            </a:r>
          </a:p>
          <a:p>
            <a:r>
              <a:rPr lang="en-GB" sz="2400" dirty="0"/>
              <a:t>	(e) ((−2) + 8)×((−4) + 2) </a:t>
            </a:r>
          </a:p>
          <a:p>
            <a:r>
              <a:rPr lang="en-GB" sz="2400" dirty="0"/>
              <a:t>	(f)  (8×(−2)) − ((−4)×8)</a:t>
            </a:r>
          </a:p>
        </p:txBody>
      </p:sp>
      <p:sp>
        <p:nvSpPr>
          <p:cNvPr id="4" name="Rectangle 3">
            <a:extLst>
              <a:ext uri="{FF2B5EF4-FFF2-40B4-BE49-F238E27FC236}">
                <a16:creationId xmlns:a16="http://schemas.microsoft.com/office/drawing/2014/main" id="{7D502C96-F28E-4E3B-9B11-1EA303736E49}"/>
              </a:ext>
            </a:extLst>
          </p:cNvPr>
          <p:cNvSpPr/>
          <p:nvPr/>
        </p:nvSpPr>
        <p:spPr>
          <a:xfrm>
            <a:off x="2369459" y="4921253"/>
            <a:ext cx="4036618" cy="830997"/>
          </a:xfrm>
          <a:prstGeom prst="rect">
            <a:avLst/>
          </a:prstGeom>
        </p:spPr>
        <p:txBody>
          <a:bodyPr wrap="none">
            <a:spAutoFit/>
          </a:bodyPr>
          <a:lstStyle/>
          <a:p>
            <a:r>
              <a:rPr lang="en-GB" sz="2400" dirty="0"/>
              <a:t>	(b) (−5)×4 − (−3)</a:t>
            </a:r>
          </a:p>
          <a:p>
            <a:r>
              <a:rPr lang="en-GB" sz="2400" dirty="0"/>
              <a:t>	(c) (−11)×4 + (−8)×(−3)</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7E24023-B0F8-4759-A37B-48A232886FC2}"/>
                  </a:ext>
                </a:extLst>
              </p:cNvPr>
              <p:cNvSpPr/>
              <p:nvPr/>
            </p:nvSpPr>
            <p:spPr>
              <a:xfrm>
                <a:off x="2344618" y="5754153"/>
                <a:ext cx="3945632" cy="461665"/>
              </a:xfrm>
              <a:prstGeom prst="rect">
                <a:avLst/>
              </a:prstGeom>
            </p:spPr>
            <p:txBody>
              <a:bodyPr wrap="none">
                <a:spAutoFit/>
              </a:bodyPr>
              <a:lstStyle/>
              <a:p>
                <a:r>
                  <a:rPr lang="en-GB" sz="2400" dirty="0"/>
                  <a:t>	(d) (−8) × (</a:t>
                </a:r>
                <a14:m>
                  <m:oMath xmlns:m="http://schemas.openxmlformats.org/officeDocument/2006/math">
                    <m:r>
                      <a:rPr lang="en-GB" sz="2400" i="1" dirty="0">
                        <a:latin typeface="Cambria Math"/>
                      </a:rPr>
                      <m:t>−</m:t>
                    </m:r>
                  </m:oMath>
                </a14:m>
                <a:r>
                  <a:rPr lang="en-GB" sz="2400" dirty="0"/>
                  <a:t>7) − (8×7)</a:t>
                </a:r>
              </a:p>
            </p:txBody>
          </p:sp>
        </mc:Choice>
        <mc:Fallback xmlns="">
          <p:sp>
            <p:nvSpPr>
              <p:cNvPr id="6" name="Rectangle 5">
                <a:extLst>
                  <a:ext uri="{FF2B5EF4-FFF2-40B4-BE49-F238E27FC236}">
                    <a16:creationId xmlns:a16="http://schemas.microsoft.com/office/drawing/2014/main" xmlns="" id="{D7E24023-B0F8-4759-A37B-48A232886FC2}"/>
                  </a:ext>
                </a:extLst>
              </p:cNvPr>
              <p:cNvSpPr>
                <a:spLocks noRot="1" noChangeAspect="1" noMove="1" noResize="1" noEditPoints="1" noAdjustHandles="1" noChangeArrowheads="1" noChangeShapeType="1" noTextEdit="1"/>
              </p:cNvSpPr>
              <p:nvPr/>
            </p:nvSpPr>
            <p:spPr>
              <a:xfrm>
                <a:off x="2344618" y="5754153"/>
                <a:ext cx="3945632" cy="461665"/>
              </a:xfrm>
              <a:prstGeom prst="rect">
                <a:avLst/>
              </a:prstGeom>
              <a:blipFill rotWithShape="1">
                <a:blip r:embed="rId6"/>
                <a:stretch>
                  <a:fillRect t="-14474" r="-1546"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170CD57C-45EB-4844-9369-17243405AA2C}"/>
                  </a:ext>
                </a:extLst>
              </p:cNvPr>
              <p:cNvSpPr/>
              <p:nvPr/>
            </p:nvSpPr>
            <p:spPr>
              <a:xfrm>
                <a:off x="6575204" y="1276819"/>
                <a:ext cx="2020105" cy="461665"/>
              </a:xfrm>
              <a:prstGeom prst="rect">
                <a:avLst/>
              </a:prstGeom>
            </p:spPr>
            <p:txBody>
              <a:bodyPr wrap="none">
                <a:spAutoFit/>
              </a:bodyPr>
              <a:lstStyle/>
              <a:p>
                <a:r>
                  <a:rPr lang="en-GB" sz="2400" dirty="0">
                    <a:solidFill>
                      <a:srgbClr val="FF0000"/>
                    </a:solidFill>
                  </a:rPr>
                  <a:t>4÷(</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a:t>
                </a:r>
              </a:p>
            </p:txBody>
          </p:sp>
        </mc:Choice>
        <mc:Fallback xmlns="">
          <p:sp>
            <p:nvSpPr>
              <p:cNvPr id="7" name="Rectangle 6">
                <a:extLst>
                  <a:ext uri="{FF2B5EF4-FFF2-40B4-BE49-F238E27FC236}">
                    <a16:creationId xmlns="" xmlns:a16="http://schemas.microsoft.com/office/drawing/2014/main" xmlns:a14="http://schemas.microsoft.com/office/drawing/2010/main" id="{170CD57C-45EB-4844-9369-17243405AA2C}"/>
                  </a:ext>
                </a:extLst>
              </p:cNvPr>
              <p:cNvSpPr>
                <a:spLocks noRot="1" noChangeAspect="1" noMove="1" noResize="1" noEditPoints="1" noAdjustHandles="1" noChangeArrowheads="1" noChangeShapeType="1" noTextEdit="1"/>
              </p:cNvSpPr>
              <p:nvPr/>
            </p:nvSpPr>
            <p:spPr>
              <a:xfrm>
                <a:off x="6575204" y="1276819"/>
                <a:ext cx="2020105" cy="461665"/>
              </a:xfrm>
              <a:prstGeom prst="rect">
                <a:avLst/>
              </a:prstGeom>
              <a:blipFill rotWithShape="1">
                <a:blip r:embed="rId7"/>
                <a:stretch>
                  <a:fillRect l="-4834" t="-14474" r="-362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7099617-644D-44F1-87E1-7293F0EC4524}"/>
                  </a:ext>
                </a:extLst>
              </p:cNvPr>
              <p:cNvSpPr/>
              <p:nvPr/>
            </p:nvSpPr>
            <p:spPr>
              <a:xfrm>
                <a:off x="6575204" y="1695569"/>
                <a:ext cx="2307042" cy="461665"/>
              </a:xfrm>
              <a:prstGeom prst="rect">
                <a:avLst/>
              </a:prstGeom>
            </p:spPr>
            <p:txBody>
              <a:bodyPr wrap="none">
                <a:spAutoFit/>
              </a:bodyPr>
              <a:lstStyle/>
              <a:p>
                <a:r>
                  <a:rPr lang="en-GB" sz="2400" dirty="0">
                    <a:solidFill>
                      <a:srgbClr val="FF0000"/>
                    </a:solidFill>
                  </a:rPr>
                  <a:t>(</a:t>
                </a:r>
                <a14:m>
                  <m:oMath xmlns:m="http://schemas.openxmlformats.org/officeDocument/2006/math">
                    <m:r>
                      <a:rPr lang="en-GB" sz="2400" i="1" dirty="0" smtClean="0">
                        <a:solidFill>
                          <a:srgbClr val="FF0000"/>
                        </a:solidFill>
                        <a:latin typeface="Cambria Math"/>
                        <a:ea typeface="Cambria Math" panose="02040503050406030204" pitchFamily="18" charset="0"/>
                      </a:rPr>
                      <m:t>−</m:t>
                    </m:r>
                  </m:oMath>
                </a14:m>
                <a:r>
                  <a:rPr lang="en-GB" sz="2400" dirty="0">
                    <a:solidFill>
                      <a:srgbClr val="FF0000"/>
                    </a:solidFill>
                  </a:rPr>
                  <a:t>2) </a:t>
                </a:r>
                <a14:m>
                  <m:oMath xmlns:m="http://schemas.openxmlformats.org/officeDocument/2006/math">
                    <m:r>
                      <a:rPr lang="en-GB" sz="2400" i="1" dirty="0" smtClean="0">
                        <a:solidFill>
                          <a:srgbClr val="FF0000"/>
                        </a:solidFill>
                        <a:latin typeface="Cambria Math"/>
                        <a:ea typeface="Cambria Math"/>
                      </a:rPr>
                      <m:t>×</m:t>
                    </m:r>
                  </m:oMath>
                </a14:m>
                <a:r>
                  <a:rPr lang="en-GB" sz="2400" dirty="0">
                    <a:solidFill>
                      <a:srgbClr val="FF0000"/>
                    </a:solidFill>
                  </a:rPr>
                  <a:t>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 6</a:t>
                </a:r>
              </a:p>
            </p:txBody>
          </p:sp>
        </mc:Choice>
        <mc:Fallback xmlns="">
          <p:sp>
            <p:nvSpPr>
              <p:cNvPr id="8" name="Rectangle 7">
                <a:extLst>
                  <a:ext uri="{FF2B5EF4-FFF2-40B4-BE49-F238E27FC236}">
                    <a16:creationId xmlns:a16="http://schemas.microsoft.com/office/drawing/2014/main" id="{77099617-644D-44F1-87E1-7293F0EC4524}"/>
                  </a:ext>
                </a:extLst>
              </p:cNvPr>
              <p:cNvSpPr>
                <a:spLocks noRot="1" noChangeAspect="1" noMove="1" noResize="1" noEditPoints="1" noAdjustHandles="1" noChangeArrowheads="1" noChangeShapeType="1" noTextEdit="1"/>
              </p:cNvSpPr>
              <p:nvPr/>
            </p:nvSpPr>
            <p:spPr>
              <a:xfrm>
                <a:off x="6575204" y="1695569"/>
                <a:ext cx="2307042" cy="461665"/>
              </a:xfrm>
              <a:prstGeom prst="rect">
                <a:avLst/>
              </a:prstGeom>
              <a:blipFill>
                <a:blip r:embed="rId8"/>
                <a:stretch>
                  <a:fillRect l="-4233" t="-9211" r="-3175"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DCEA170B-D54E-46C2-8367-3C524A499483}"/>
                  </a:ext>
                </a:extLst>
              </p:cNvPr>
              <p:cNvSpPr/>
              <p:nvPr/>
            </p:nvSpPr>
            <p:spPr>
              <a:xfrm>
                <a:off x="6575204" y="2145959"/>
                <a:ext cx="2768707"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8 + (</a:t>
                </a:r>
                <a14:m>
                  <m:oMath xmlns:m="http://schemas.openxmlformats.org/officeDocument/2006/math">
                    <m:r>
                      <a:rPr lang="en-GB" sz="2400" i="1" dirty="0">
                        <a:solidFill>
                          <a:srgbClr val="FF0000"/>
                        </a:solidFill>
                        <a:latin typeface="Cambria Math"/>
                      </a:rPr>
                      <m:t>− </m:t>
                    </m:r>
                  </m:oMath>
                </a14:m>
                <a:r>
                  <a:rPr lang="en-GB" sz="2400" dirty="0">
                    <a:solidFill>
                      <a:srgbClr val="FF0000"/>
                    </a:solidFill>
                  </a:rPr>
                  <a:t>54)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62</a:t>
                </a:r>
              </a:p>
            </p:txBody>
          </p:sp>
        </mc:Choice>
        <mc:Fallback xmlns="">
          <p:sp>
            <p:nvSpPr>
              <p:cNvPr id="9" name="Rectangle 8">
                <a:extLst>
                  <a:ext uri="{FF2B5EF4-FFF2-40B4-BE49-F238E27FC236}">
                    <a16:creationId xmlns="" xmlns:a16="http://schemas.microsoft.com/office/drawing/2014/main" xmlns:a14="http://schemas.microsoft.com/office/drawing/2010/main" id="{DCEA170B-D54E-46C2-8367-3C524A499483}"/>
                  </a:ext>
                </a:extLst>
              </p:cNvPr>
              <p:cNvSpPr>
                <a:spLocks noRot="1" noChangeAspect="1" noMove="1" noResize="1" noEditPoints="1" noAdjustHandles="1" noChangeArrowheads="1" noChangeShapeType="1" noTextEdit="1"/>
              </p:cNvSpPr>
              <p:nvPr/>
            </p:nvSpPr>
            <p:spPr>
              <a:xfrm>
                <a:off x="6575204" y="2145959"/>
                <a:ext cx="2768707" cy="461665"/>
              </a:xfrm>
              <a:prstGeom prst="rect">
                <a:avLst/>
              </a:prstGeom>
              <a:blipFill rotWithShape="1">
                <a:blip r:embed="rId9"/>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A86E5181-1EE4-43B1-8252-63E9F254DBC2}"/>
                  </a:ext>
                </a:extLst>
              </p:cNvPr>
              <p:cNvSpPr/>
              <p:nvPr/>
            </p:nvSpPr>
            <p:spPr>
              <a:xfrm>
                <a:off x="6575204" y="2678426"/>
                <a:ext cx="2481770" cy="461665"/>
              </a:xfrm>
              <a:prstGeom prst="rect">
                <a:avLst/>
              </a:prstGeom>
            </p:spPr>
            <p:txBody>
              <a:bodyPr wrap="none">
                <a:spAutoFit/>
              </a:bodyPr>
              <a:lstStyle/>
              <a:p>
                <a:r>
                  <a:rPr lang="en-GB" sz="2400" dirty="0">
                    <a:solidFill>
                      <a:srgbClr val="FF0000"/>
                    </a:solidFill>
                  </a:rPr>
                  <a:t>(</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12)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2) = 6</a:t>
                </a:r>
              </a:p>
            </p:txBody>
          </p:sp>
        </mc:Choice>
        <mc:Fallback xmlns="">
          <p:sp>
            <p:nvSpPr>
              <p:cNvPr id="10" name="Rectangle 9">
                <a:extLst>
                  <a:ext uri="{FF2B5EF4-FFF2-40B4-BE49-F238E27FC236}">
                    <a16:creationId xmlns="" xmlns:a16="http://schemas.microsoft.com/office/drawing/2014/main" xmlns:a14="http://schemas.microsoft.com/office/drawing/2010/main" id="{A86E5181-1EE4-43B1-8252-63E9F254DBC2}"/>
                  </a:ext>
                </a:extLst>
              </p:cNvPr>
              <p:cNvSpPr>
                <a:spLocks noRot="1" noChangeAspect="1" noMove="1" noResize="1" noEditPoints="1" noAdjustHandles="1" noChangeArrowheads="1" noChangeShapeType="1" noTextEdit="1"/>
              </p:cNvSpPr>
              <p:nvPr/>
            </p:nvSpPr>
            <p:spPr>
              <a:xfrm>
                <a:off x="6575204" y="2678426"/>
                <a:ext cx="2481770" cy="461665"/>
              </a:xfrm>
              <a:prstGeom prst="rect">
                <a:avLst/>
              </a:prstGeom>
              <a:blipFill rotWithShape="1">
                <a:blip r:embed="rId10"/>
                <a:stretch>
                  <a:fillRect l="-3931" t="-14474" r="-270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A4AE2046-2F8E-4175-8BD0-74D3904B1B04}"/>
                  </a:ext>
                </a:extLst>
              </p:cNvPr>
              <p:cNvSpPr/>
              <p:nvPr/>
            </p:nvSpPr>
            <p:spPr>
              <a:xfrm>
                <a:off x="6575204" y="3050831"/>
                <a:ext cx="2273379" cy="461665"/>
              </a:xfrm>
              <a:prstGeom prst="rect">
                <a:avLst/>
              </a:prstGeom>
            </p:spPr>
            <p:txBody>
              <a:bodyPr wrap="none">
                <a:spAutoFit/>
              </a:bodyPr>
              <a:lstStyle/>
              <a:p>
                <a:r>
                  <a:rPr lang="en-GB" sz="2400" dirty="0">
                    <a:solidFill>
                      <a:srgbClr val="FF0000"/>
                    </a:solidFill>
                  </a:rPr>
                  <a:t>6 </a:t>
                </a:r>
                <a14:m>
                  <m:oMath xmlns:m="http://schemas.openxmlformats.org/officeDocument/2006/math">
                    <m:r>
                      <a:rPr lang="en-GB" sz="2400" i="1" dirty="0">
                        <a:solidFill>
                          <a:srgbClr val="FF0000"/>
                        </a:solidFill>
                        <a:latin typeface="Cambria Math"/>
                        <a:ea typeface="Cambria Math"/>
                      </a:rPr>
                      <m:t>×</m:t>
                    </m:r>
                  </m:oMath>
                </a14:m>
                <a:r>
                  <a:rPr lang="en-GB" sz="2400" dirty="0">
                    <a:solidFill>
                      <a:srgbClr val="FF0000"/>
                    </a:solidFill>
                  </a:rPr>
                  <a:t>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2)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12</a:t>
                </a:r>
              </a:p>
            </p:txBody>
          </p:sp>
        </mc:Choice>
        <mc:Fallback xmlns="">
          <p:sp>
            <p:nvSpPr>
              <p:cNvPr id="11" name="Rectangle 10">
                <a:extLst>
                  <a:ext uri="{FF2B5EF4-FFF2-40B4-BE49-F238E27FC236}">
                    <a16:creationId xmlns="" xmlns:a16="http://schemas.microsoft.com/office/drawing/2014/main" xmlns:a14="http://schemas.microsoft.com/office/drawing/2010/main" id="{A4AE2046-2F8E-4175-8BD0-74D3904B1B04}"/>
                  </a:ext>
                </a:extLst>
              </p:cNvPr>
              <p:cNvSpPr>
                <a:spLocks noRot="1" noChangeAspect="1" noMove="1" noResize="1" noEditPoints="1" noAdjustHandles="1" noChangeArrowheads="1" noChangeShapeType="1" noTextEdit="1"/>
              </p:cNvSpPr>
              <p:nvPr/>
            </p:nvSpPr>
            <p:spPr>
              <a:xfrm>
                <a:off x="6575204" y="3050831"/>
                <a:ext cx="2273379" cy="461665"/>
              </a:xfrm>
              <a:prstGeom prst="rect">
                <a:avLst/>
              </a:prstGeom>
              <a:blipFill rotWithShape="1">
                <a:blip r:embed="rId11"/>
                <a:stretch>
                  <a:fillRect l="-4290" t="-9211" r="-2949"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AC7EC369-918E-4205-9510-599562926DC1}"/>
                  </a:ext>
                </a:extLst>
              </p:cNvPr>
              <p:cNvSpPr/>
              <p:nvPr/>
            </p:nvSpPr>
            <p:spPr>
              <a:xfrm>
                <a:off x="6575204" y="3441700"/>
                <a:ext cx="4387740" cy="461665"/>
              </a:xfrm>
              <a:prstGeom prst="rect">
                <a:avLst/>
              </a:prstGeom>
            </p:spPr>
            <p:txBody>
              <a:bodyPr wrap="none">
                <a:spAutoFit/>
              </a:bodyPr>
              <a:lstStyle/>
              <a:p>
                <a:r>
                  <a:rPr lang="en-GB" sz="2400" dirty="0">
                    <a:solidFill>
                      <a:srgbClr val="FF0000"/>
                    </a:solidFill>
                  </a:rPr>
                  <a:t>(</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16)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32)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16 + 32 = 16</a:t>
                </a:r>
              </a:p>
            </p:txBody>
          </p:sp>
        </mc:Choice>
        <mc:Fallback xmlns="">
          <p:sp>
            <p:nvSpPr>
              <p:cNvPr id="12" name="Rectangle 11">
                <a:extLst>
                  <a:ext uri="{FF2B5EF4-FFF2-40B4-BE49-F238E27FC236}">
                    <a16:creationId xmlns="" xmlns:a16="http://schemas.microsoft.com/office/drawing/2014/main" xmlns:a14="http://schemas.microsoft.com/office/drawing/2010/main" id="{AC7EC369-918E-4205-9510-599562926DC1}"/>
                  </a:ext>
                </a:extLst>
              </p:cNvPr>
              <p:cNvSpPr>
                <a:spLocks noRot="1" noChangeAspect="1" noMove="1" noResize="1" noEditPoints="1" noAdjustHandles="1" noChangeArrowheads="1" noChangeShapeType="1" noTextEdit="1"/>
              </p:cNvSpPr>
              <p:nvPr/>
            </p:nvSpPr>
            <p:spPr>
              <a:xfrm>
                <a:off x="6575204" y="3441700"/>
                <a:ext cx="4387740" cy="461665"/>
              </a:xfrm>
              <a:prstGeom prst="rect">
                <a:avLst/>
              </a:prstGeom>
              <a:blipFill rotWithShape="1">
                <a:blip r:embed="rId12"/>
                <a:stretch>
                  <a:fillRect l="-2225" t="-9333" r="-111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AF5BAE27-6C1B-44F9-A750-2F7E82D43997}"/>
                  </a:ext>
                </a:extLst>
              </p:cNvPr>
              <p:cNvSpPr/>
              <p:nvPr/>
            </p:nvSpPr>
            <p:spPr>
              <a:xfrm>
                <a:off x="6575204" y="4520741"/>
                <a:ext cx="2242922" cy="461665"/>
              </a:xfrm>
              <a:prstGeom prst="rect">
                <a:avLst/>
              </a:prstGeom>
            </p:spPr>
            <p:txBody>
              <a:bodyPr wrap="none">
                <a:spAutoFit/>
              </a:bodyPr>
              <a:lstStyle/>
              <a:p>
                <a:r>
                  <a:rPr lang="en-GB" sz="2400" dirty="0">
                    <a:solidFill>
                      <a:srgbClr val="FF0000"/>
                    </a:solidFill>
                  </a:rPr>
                  <a:t>18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4) = 14</a:t>
                </a:r>
              </a:p>
            </p:txBody>
          </p:sp>
        </mc:Choice>
        <mc:Fallback xmlns="">
          <p:sp>
            <p:nvSpPr>
              <p:cNvPr id="13" name="Rectangle 12">
                <a:extLst>
                  <a:ext uri="{FF2B5EF4-FFF2-40B4-BE49-F238E27FC236}">
                    <a16:creationId xmlns="" xmlns:a16="http://schemas.microsoft.com/office/drawing/2014/main" xmlns:a14="http://schemas.microsoft.com/office/drawing/2010/main" id="{AF5BAE27-6C1B-44F9-A750-2F7E82D43997}"/>
                  </a:ext>
                </a:extLst>
              </p:cNvPr>
              <p:cNvSpPr>
                <a:spLocks noRot="1" noChangeAspect="1" noMove="1" noResize="1" noEditPoints="1" noAdjustHandles="1" noChangeArrowheads="1" noChangeShapeType="1" noTextEdit="1"/>
              </p:cNvSpPr>
              <p:nvPr/>
            </p:nvSpPr>
            <p:spPr>
              <a:xfrm>
                <a:off x="6575204" y="4520741"/>
                <a:ext cx="2242922" cy="461665"/>
              </a:xfrm>
              <a:prstGeom prst="rect">
                <a:avLst/>
              </a:prstGeom>
              <a:blipFill rotWithShape="1">
                <a:blip r:embed="rId13"/>
                <a:stretch>
                  <a:fillRect l="-4348"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CBC3CA4F-9352-4A94-9D3D-111890C4E1B6}"/>
                  </a:ext>
                </a:extLst>
              </p:cNvPr>
              <p:cNvSpPr/>
              <p:nvPr/>
            </p:nvSpPr>
            <p:spPr>
              <a:xfrm>
                <a:off x="6575204" y="4920103"/>
                <a:ext cx="2199641"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20 + 3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17</a:t>
                </a:r>
              </a:p>
            </p:txBody>
          </p:sp>
        </mc:Choice>
        <mc:Fallback xmlns="">
          <p:sp>
            <p:nvSpPr>
              <p:cNvPr id="14" name="Rectangle 13">
                <a:extLst>
                  <a:ext uri="{FF2B5EF4-FFF2-40B4-BE49-F238E27FC236}">
                    <a16:creationId xmlns="" xmlns:a16="http://schemas.microsoft.com/office/drawing/2014/main" xmlns:a14="http://schemas.microsoft.com/office/drawing/2010/main" id="{CBC3CA4F-9352-4A94-9D3D-111890C4E1B6}"/>
                  </a:ext>
                </a:extLst>
              </p:cNvPr>
              <p:cNvSpPr>
                <a:spLocks noRot="1" noChangeAspect="1" noMove="1" noResize="1" noEditPoints="1" noAdjustHandles="1" noChangeArrowheads="1" noChangeShapeType="1" noTextEdit="1"/>
              </p:cNvSpPr>
              <p:nvPr/>
            </p:nvSpPr>
            <p:spPr>
              <a:xfrm>
                <a:off x="6575204" y="4920103"/>
                <a:ext cx="2199641" cy="461665"/>
              </a:xfrm>
              <a:prstGeom prst="rect">
                <a:avLst/>
              </a:prstGeom>
              <a:blipFill rotWithShape="1">
                <a:blip r:embed="rId14"/>
                <a:stretch>
                  <a:fillRect t="-9211" r="-333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C0141806-F036-45F7-8046-D6DEA3393430}"/>
                  </a:ext>
                </a:extLst>
              </p:cNvPr>
              <p:cNvSpPr/>
              <p:nvPr/>
            </p:nvSpPr>
            <p:spPr>
              <a:xfrm>
                <a:off x="6575204" y="5284121"/>
                <a:ext cx="2505814"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44 + 24 = </a:t>
                </a:r>
                <a14:m>
                  <m:oMath xmlns:m="http://schemas.openxmlformats.org/officeDocument/2006/math">
                    <m:r>
                      <a:rPr lang="en-GB" sz="2400" i="1" dirty="0">
                        <a:solidFill>
                          <a:srgbClr val="FF0000"/>
                        </a:solidFill>
                        <a:latin typeface="Cambria Math"/>
                      </a:rPr>
                      <m:t>−</m:t>
                    </m:r>
                  </m:oMath>
                </a14:m>
                <a:r>
                  <a:rPr lang="en-GB" sz="2400" dirty="0">
                    <a:solidFill>
                      <a:srgbClr val="FF0000"/>
                    </a:solidFill>
                  </a:rPr>
                  <a:t>20</a:t>
                </a:r>
              </a:p>
            </p:txBody>
          </p:sp>
        </mc:Choice>
        <mc:Fallback xmlns="">
          <p:sp>
            <p:nvSpPr>
              <p:cNvPr id="15" name="Rectangle 14">
                <a:extLst>
                  <a:ext uri="{FF2B5EF4-FFF2-40B4-BE49-F238E27FC236}">
                    <a16:creationId xmlns="" xmlns:a16="http://schemas.microsoft.com/office/drawing/2014/main" xmlns:a14="http://schemas.microsoft.com/office/drawing/2010/main" id="{C0141806-F036-45F7-8046-D6DEA3393430}"/>
                  </a:ext>
                </a:extLst>
              </p:cNvPr>
              <p:cNvSpPr>
                <a:spLocks noRot="1" noChangeAspect="1" noMove="1" noResize="1" noEditPoints="1" noAdjustHandles="1" noChangeArrowheads="1" noChangeShapeType="1" noTextEdit="1"/>
              </p:cNvSpPr>
              <p:nvPr/>
            </p:nvSpPr>
            <p:spPr>
              <a:xfrm>
                <a:off x="6575204" y="5284121"/>
                <a:ext cx="2505814" cy="461665"/>
              </a:xfrm>
              <a:prstGeom prst="rect">
                <a:avLst/>
              </a:prstGeom>
              <a:blipFill rotWithShape="1">
                <a:blip r:embed="rId15"/>
                <a:stretch>
                  <a:fillRect t="-9211" b="-30263"/>
                </a:stretch>
              </a:blipFill>
            </p:spPr>
            <p:txBody>
              <a:bodyPr/>
              <a:lstStyle/>
              <a:p>
                <a:r>
                  <a:rPr lang="en-GB">
                    <a:noFill/>
                  </a:rPr>
                  <a:t> </a:t>
                </a:r>
              </a:p>
            </p:txBody>
          </p:sp>
        </mc:Fallback>
      </mc:AlternateContent>
      <p:sp>
        <p:nvSpPr>
          <p:cNvPr id="16" name="Rectangle 15">
            <a:extLst>
              <a:ext uri="{FF2B5EF4-FFF2-40B4-BE49-F238E27FC236}">
                <a16:creationId xmlns:a16="http://schemas.microsoft.com/office/drawing/2014/main" id="{8A62D2D0-C318-4838-A3BF-FC30D70553C0}"/>
              </a:ext>
            </a:extLst>
          </p:cNvPr>
          <p:cNvSpPr/>
          <p:nvPr/>
        </p:nvSpPr>
        <p:spPr>
          <a:xfrm>
            <a:off x="6575204" y="5754153"/>
            <a:ext cx="1733167" cy="461665"/>
          </a:xfrm>
          <a:prstGeom prst="rect">
            <a:avLst/>
          </a:prstGeom>
        </p:spPr>
        <p:txBody>
          <a:bodyPr wrap="none">
            <a:spAutoFit/>
          </a:bodyPr>
          <a:lstStyle/>
          <a:p>
            <a:r>
              <a:rPr lang="en-GB" sz="2400" dirty="0">
                <a:solidFill>
                  <a:srgbClr val="FF0000"/>
                </a:solidFill>
              </a:rPr>
              <a:t>56 – 56 = 0</a:t>
            </a:r>
          </a:p>
        </p:txBody>
      </p:sp>
    </p:spTree>
    <p:extLst>
      <p:ext uri="{BB962C8B-B14F-4D97-AF65-F5344CB8AC3E}">
        <p14:creationId xmlns:p14="http://schemas.microsoft.com/office/powerpoint/2010/main" val="8831709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403816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07568" y="1309547"/>
            <a:ext cx="9721081" cy="341632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eaLnBrk="1" hangingPunct="1">
              <a:buClr>
                <a:srgbClr val="000000"/>
              </a:buClr>
              <a:buSzPct val="100000"/>
              <a:buAutoNum type="arabicPeriod"/>
              <a:defRPr/>
            </a:pPr>
            <a:r>
              <a:rPr lang="en-GB" sz="2400" dirty="0"/>
              <a:t>Overnight, the temperature dropped from 5 </a:t>
            </a:r>
            <a:r>
              <a:rPr lang="en-GB" sz="2400" dirty="0">
                <a:latin typeface="Cambria Math" panose="02040503050406030204" pitchFamily="18" charset="0"/>
                <a:ea typeface="Cambria Math" panose="02040503050406030204" pitchFamily="18" charset="0"/>
              </a:rPr>
              <a:t>°</a:t>
            </a:r>
            <a:r>
              <a:rPr lang="en-GB" sz="2400" dirty="0"/>
              <a:t>C to   –14 </a:t>
            </a:r>
            <a:r>
              <a:rPr lang="en-GB" sz="2400" dirty="0">
                <a:latin typeface="Cambria Math" panose="02040503050406030204" pitchFamily="18" charset="0"/>
                <a:ea typeface="Cambria Math" panose="02040503050406030204" pitchFamily="18" charset="0"/>
              </a:rPr>
              <a:t>°</a:t>
            </a:r>
            <a:r>
              <a:rPr lang="en-GB" sz="2400" dirty="0"/>
              <a:t>C.  By how many degrees did the temperature fall?</a:t>
            </a:r>
          </a:p>
          <a:p>
            <a:pPr eaLnBrk="1" hangingPunct="1">
              <a:buClr>
                <a:srgbClr val="000000"/>
              </a:buClr>
              <a:buSzPct val="100000"/>
              <a:buAutoNum type="arabicPeriod"/>
              <a:defRPr/>
            </a:pPr>
            <a:endParaRPr lang="en-GB" sz="2400" dirty="0"/>
          </a:p>
          <a:p>
            <a:pPr eaLnBrk="1" hangingPunct="1">
              <a:buClr>
                <a:srgbClr val="000000"/>
              </a:buClr>
              <a:buSzPct val="100000"/>
              <a:buAutoNum type="arabicPeriod" startAt="2"/>
              <a:defRPr/>
            </a:pPr>
            <a:r>
              <a:rPr lang="en-GB" sz="2400" dirty="0"/>
              <a:t>One day the level of the water in a river was 30 cm above its average level. One week later it was 12 cm below its average level.  How far did the water level drop in the week?</a:t>
            </a:r>
          </a:p>
          <a:p>
            <a:pPr eaLnBrk="1" hangingPunct="1">
              <a:buClr>
                <a:srgbClr val="000000"/>
              </a:buClr>
              <a:buSzPct val="100000"/>
              <a:buAutoNum type="arabicPeriod" startAt="2"/>
              <a:defRPr/>
            </a:pPr>
            <a:endParaRPr lang="en-GB" sz="2400" dirty="0"/>
          </a:p>
          <a:p>
            <a:pPr marL="0" indent="0" eaLnBrk="1" hangingPunct="1">
              <a:buClr>
                <a:srgbClr val="000000"/>
              </a:buClr>
              <a:buSzPct val="100000"/>
              <a:defRPr/>
            </a:pPr>
            <a:r>
              <a:rPr lang="en-GB" sz="2400" dirty="0"/>
              <a:t>3.	   A chest of treasure was hidden in the year 64 BC and found in </a:t>
            </a:r>
            <a:br>
              <a:rPr lang="en-GB" sz="2400" dirty="0"/>
            </a:br>
            <a:r>
              <a:rPr lang="en-GB" sz="2400" dirty="0"/>
              <a:t>		284 AD.  For how long was the chest hidden?</a:t>
            </a: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2EE881EF-E455-4B21-822E-D82E64B5E503}"/>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Negative Number Problems</a:t>
            </a:r>
          </a:p>
        </p:txBody>
      </p:sp>
      <p:sp>
        <p:nvSpPr>
          <p:cNvPr id="2" name="TextBox 1">
            <a:extLst>
              <a:ext uri="{FF2B5EF4-FFF2-40B4-BE49-F238E27FC236}">
                <a16:creationId xmlns:a16="http://schemas.microsoft.com/office/drawing/2014/main" id="{DB98FBF4-0A8D-42C7-9B61-30BBECBBCE11}"/>
              </a:ext>
            </a:extLst>
          </p:cNvPr>
          <p:cNvSpPr txBox="1"/>
          <p:nvPr/>
        </p:nvSpPr>
        <p:spPr>
          <a:xfrm>
            <a:off x="2207568" y="870728"/>
            <a:ext cx="1584176" cy="461665"/>
          </a:xfrm>
          <a:prstGeom prst="rect">
            <a:avLst/>
          </a:prstGeom>
          <a:noFill/>
        </p:spPr>
        <p:txBody>
          <a:bodyPr wrap="square" rtlCol="0">
            <a:spAutoFit/>
          </a:bodyPr>
          <a:lstStyle/>
          <a:p>
            <a:r>
              <a:rPr lang="en-GB" sz="2400" b="1" dirty="0"/>
              <a:t>Example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7B7C528-0846-4647-A1B5-82173C1F55EB}"/>
                  </a:ext>
                </a:extLst>
              </p:cNvPr>
              <p:cNvSpPr txBox="1"/>
              <p:nvPr/>
            </p:nvSpPr>
            <p:spPr>
              <a:xfrm>
                <a:off x="4415137" y="2007570"/>
                <a:ext cx="6465391"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14 – 5 =</a:t>
                </a:r>
                <a14:m>
                  <m:oMath xmlns:m="http://schemas.openxmlformats.org/officeDocument/2006/math">
                    <m:r>
                      <a:rPr lang="en-GB" sz="2400" i="1" dirty="0" smtClean="0">
                        <a:solidFill>
                          <a:srgbClr val="FF0000"/>
                        </a:solidFill>
                        <a:latin typeface="Cambria Math"/>
                      </a:rPr>
                      <m:t> −</m:t>
                    </m:r>
                  </m:oMath>
                </a14:m>
                <a:r>
                  <a:rPr lang="en-GB" sz="2400" dirty="0">
                    <a:solidFill>
                      <a:srgbClr val="FF0000"/>
                    </a:solidFill>
                  </a:rPr>
                  <a:t>19        Temperature fell by 19</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4" name="TextBox 3">
                <a:extLst>
                  <a:ext uri="{FF2B5EF4-FFF2-40B4-BE49-F238E27FC236}">
                    <a16:creationId xmlns:a16="http://schemas.microsoft.com/office/drawing/2014/main" id="{C7B7C528-0846-4647-A1B5-82173C1F55EB}"/>
                  </a:ext>
                </a:extLst>
              </p:cNvPr>
              <p:cNvSpPr txBox="1">
                <a:spLocks noRot="1" noChangeAspect="1" noMove="1" noResize="1" noEditPoints="1" noAdjustHandles="1" noChangeArrowheads="1" noChangeShapeType="1" noTextEdit="1"/>
              </p:cNvSpPr>
              <p:nvPr/>
            </p:nvSpPr>
            <p:spPr>
              <a:xfrm>
                <a:off x="4415137" y="2007570"/>
                <a:ext cx="6465391" cy="461665"/>
              </a:xfrm>
              <a:prstGeom prst="rect">
                <a:avLst/>
              </a:prstGeom>
              <a:blipFill>
                <a:blip r:embed="rId4"/>
                <a:stretch>
                  <a:fillRect t="-10526" b="-30263"/>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25542FF0-C45E-4C3E-A767-D653A06DEAD1}"/>
              </a:ext>
            </a:extLst>
          </p:cNvPr>
          <p:cNvSpPr/>
          <p:nvPr/>
        </p:nvSpPr>
        <p:spPr>
          <a:xfrm>
            <a:off x="4415137" y="3510535"/>
            <a:ext cx="6851337" cy="461665"/>
          </a:xfrm>
          <a:prstGeom prst="rect">
            <a:avLst/>
          </a:prstGeom>
        </p:spPr>
        <p:txBody>
          <a:bodyPr wrap="square">
            <a:spAutoFit/>
          </a:bodyPr>
          <a:lstStyle/>
          <a:p>
            <a:r>
              <a:rPr lang="en-GB" sz="2400" dirty="0">
                <a:solidFill>
                  <a:srgbClr val="FF0000"/>
                </a:solidFill>
              </a:rPr>
              <a:t>30 + 12 = 42            Water level dropped 42 m.</a:t>
            </a:r>
            <a:endParaRPr lang="en-GB" sz="2400" dirty="0"/>
          </a:p>
        </p:txBody>
      </p:sp>
      <p:sp>
        <p:nvSpPr>
          <p:cNvPr id="7" name="Rectangle 6">
            <a:extLst>
              <a:ext uri="{FF2B5EF4-FFF2-40B4-BE49-F238E27FC236}">
                <a16:creationId xmlns:a16="http://schemas.microsoft.com/office/drawing/2014/main" id="{56EA3622-1759-4D02-B29E-E332E8AC9343}"/>
              </a:ext>
            </a:extLst>
          </p:cNvPr>
          <p:cNvSpPr/>
          <p:nvPr/>
        </p:nvSpPr>
        <p:spPr>
          <a:xfrm>
            <a:off x="4402610" y="4601389"/>
            <a:ext cx="7655620" cy="461665"/>
          </a:xfrm>
          <a:prstGeom prst="rect">
            <a:avLst/>
          </a:prstGeom>
        </p:spPr>
        <p:txBody>
          <a:bodyPr wrap="square">
            <a:spAutoFit/>
          </a:bodyPr>
          <a:lstStyle/>
          <a:p>
            <a:r>
              <a:rPr lang="en-GB" sz="2400" dirty="0">
                <a:solidFill>
                  <a:srgbClr val="FF0000"/>
                </a:solidFill>
              </a:rPr>
              <a:t>64 + 284 = 348        Chest was hidden for 348 years.</a:t>
            </a:r>
            <a:endParaRPr lang="en-GB" sz="2400" dirty="0"/>
          </a:p>
        </p:txBody>
      </p:sp>
      <p:sp>
        <p:nvSpPr>
          <p:cNvPr id="3" name="TextBox 2">
            <a:extLst>
              <a:ext uri="{FF2B5EF4-FFF2-40B4-BE49-F238E27FC236}">
                <a16:creationId xmlns:a16="http://schemas.microsoft.com/office/drawing/2014/main" id="{2EABEDAD-8A51-484F-BFB1-348B6A9958B3}"/>
              </a:ext>
            </a:extLst>
          </p:cNvPr>
          <p:cNvSpPr txBox="1"/>
          <p:nvPr/>
        </p:nvSpPr>
        <p:spPr>
          <a:xfrm>
            <a:off x="2207568" y="5156275"/>
            <a:ext cx="9073008" cy="830997"/>
          </a:xfrm>
          <a:prstGeom prst="rect">
            <a:avLst/>
          </a:prstGeom>
          <a:noFill/>
        </p:spPr>
        <p:txBody>
          <a:bodyPr wrap="square" rtlCol="0">
            <a:spAutoFit/>
          </a:bodyPr>
          <a:lstStyle/>
          <a:p>
            <a:r>
              <a:rPr lang="en-GB" sz="2400" dirty="0"/>
              <a:t>4. 	A scuba diver swam 96 feet beneath the surface of the lake. 	She then swims up 49 feet. What is her depth now ?</a:t>
            </a:r>
          </a:p>
        </p:txBody>
      </p:sp>
      <p:sp>
        <p:nvSpPr>
          <p:cNvPr id="9" name="TextBox 8">
            <a:extLst>
              <a:ext uri="{FF2B5EF4-FFF2-40B4-BE49-F238E27FC236}">
                <a16:creationId xmlns:a16="http://schemas.microsoft.com/office/drawing/2014/main" id="{5E93160B-F8DA-4E5B-A36D-2CCDC25D7D9D}"/>
              </a:ext>
            </a:extLst>
          </p:cNvPr>
          <p:cNvSpPr txBox="1"/>
          <p:nvPr/>
        </p:nvSpPr>
        <p:spPr>
          <a:xfrm>
            <a:off x="4415136" y="5899590"/>
            <a:ext cx="7295579" cy="461665"/>
          </a:xfrm>
          <a:prstGeom prst="rect">
            <a:avLst/>
          </a:prstGeom>
          <a:noFill/>
        </p:spPr>
        <p:txBody>
          <a:bodyPr wrap="square" rtlCol="0">
            <a:spAutoFit/>
          </a:bodyPr>
          <a:lstStyle/>
          <a:p>
            <a:r>
              <a:rPr lang="en-GB" sz="2400" dirty="0">
                <a:solidFill>
                  <a:srgbClr val="FF0000"/>
                </a:solidFill>
              </a:rPr>
              <a:t>96 – 49 = 47             Her depth now is 47 feet.</a:t>
            </a:r>
          </a:p>
        </p:txBody>
      </p:sp>
    </p:spTree>
    <p:extLst>
      <p:ext uri="{BB962C8B-B14F-4D97-AF65-F5344CB8AC3E}">
        <p14:creationId xmlns:p14="http://schemas.microsoft.com/office/powerpoint/2010/main" val="30509275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470919" y="670531"/>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65ED8DE-260C-4C19-81C2-D76726DFD0EB}"/>
              </a:ext>
            </a:extLst>
          </p:cNvPr>
          <p:cNvSpPr txBox="1">
            <a:spLocks noChangeArrowheads="1"/>
          </p:cNvSpPr>
          <p:nvPr/>
        </p:nvSpPr>
        <p:spPr bwMode="auto">
          <a:xfrm>
            <a:off x="2639616" y="0"/>
            <a:ext cx="84981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Negative Number Problems</a:t>
            </a:r>
          </a:p>
        </p:txBody>
      </p:sp>
      <p:sp>
        <p:nvSpPr>
          <p:cNvPr id="2" name="Rectangle 1">
            <a:extLst>
              <a:ext uri="{FF2B5EF4-FFF2-40B4-BE49-F238E27FC236}">
                <a16:creationId xmlns:a16="http://schemas.microsoft.com/office/drawing/2014/main" id="{4AAF567C-B642-4E88-ABD5-2DA88B71BEE5}"/>
              </a:ext>
            </a:extLst>
          </p:cNvPr>
          <p:cNvSpPr/>
          <p:nvPr/>
        </p:nvSpPr>
        <p:spPr>
          <a:xfrm>
            <a:off x="2569065" y="642520"/>
            <a:ext cx="9039476" cy="830997"/>
          </a:xfrm>
          <a:prstGeom prst="rect">
            <a:avLst/>
          </a:prstGeom>
        </p:spPr>
        <p:txBody>
          <a:bodyPr wrap="square">
            <a:spAutoFit/>
          </a:bodyPr>
          <a:lstStyle/>
          <a:p>
            <a:r>
              <a:rPr lang="en-GB" sz="2400" dirty="0">
                <a:latin typeface="+mj-lt"/>
              </a:rPr>
              <a:t>5. If it is </a:t>
            </a:r>
            <a:r>
              <a:rPr lang="en-GB" sz="2400" dirty="0"/>
              <a:t>5</a:t>
            </a:r>
            <a:r>
              <a:rPr lang="en-GB" sz="2400" dirty="0">
                <a:latin typeface="Cambria Math" panose="02040503050406030204" pitchFamily="18" charset="0"/>
                <a:ea typeface="Cambria Math" panose="02040503050406030204" pitchFamily="18" charset="0"/>
              </a:rPr>
              <a:t>°</a:t>
            </a:r>
            <a:r>
              <a:rPr lang="en-GB" sz="2400" dirty="0"/>
              <a:t>C </a:t>
            </a:r>
            <a:r>
              <a:rPr lang="en-GB" sz="2400" dirty="0">
                <a:latin typeface="+mj-lt"/>
              </a:rPr>
              <a:t>outside and the temperature will drop </a:t>
            </a:r>
            <a:r>
              <a:rPr lang="en-GB" sz="2400" dirty="0"/>
              <a:t>17</a:t>
            </a:r>
            <a:r>
              <a:rPr lang="en-GB" sz="2400" dirty="0">
                <a:latin typeface="Cambria Math" panose="02040503050406030204" pitchFamily="18" charset="0"/>
                <a:ea typeface="Cambria Math" panose="02040503050406030204" pitchFamily="18" charset="0"/>
              </a:rPr>
              <a:t>°</a:t>
            </a:r>
            <a:r>
              <a:rPr lang="en-GB" sz="2400" dirty="0"/>
              <a:t>C</a:t>
            </a:r>
            <a:r>
              <a:rPr lang="en-GB" sz="2400" dirty="0">
                <a:latin typeface="+mj-lt"/>
              </a:rPr>
              <a:t> in the next six hours, how cold will it get?</a:t>
            </a:r>
          </a:p>
        </p:txBody>
      </p:sp>
      <p:sp>
        <p:nvSpPr>
          <p:cNvPr id="3" name="Rectangle 2">
            <a:extLst>
              <a:ext uri="{FF2B5EF4-FFF2-40B4-BE49-F238E27FC236}">
                <a16:creationId xmlns:a16="http://schemas.microsoft.com/office/drawing/2014/main" id="{EDA1EAAF-D12B-43F7-B874-43B5E703E6C8}"/>
              </a:ext>
            </a:extLst>
          </p:cNvPr>
          <p:cNvSpPr/>
          <p:nvPr/>
        </p:nvSpPr>
        <p:spPr>
          <a:xfrm>
            <a:off x="2569065" y="1864213"/>
            <a:ext cx="8861928" cy="1200329"/>
          </a:xfrm>
          <a:prstGeom prst="rect">
            <a:avLst/>
          </a:prstGeom>
        </p:spPr>
        <p:txBody>
          <a:bodyPr wrap="square">
            <a:spAutoFit/>
          </a:bodyPr>
          <a:lstStyle/>
          <a:p>
            <a:r>
              <a:rPr lang="en-GB" sz="2400" dirty="0">
                <a:latin typeface="+mj-lt"/>
              </a:rPr>
              <a:t>6. It will be –</a:t>
            </a:r>
            <a:r>
              <a:rPr lang="en-GB" sz="2400" dirty="0"/>
              <a:t>12</a:t>
            </a:r>
            <a:r>
              <a:rPr lang="en-GB" sz="2400" dirty="0">
                <a:latin typeface="Cambria Math" panose="02040503050406030204" pitchFamily="18" charset="0"/>
                <a:ea typeface="Cambria Math" panose="02040503050406030204" pitchFamily="18" charset="0"/>
              </a:rPr>
              <a:t>°</a:t>
            </a:r>
            <a:r>
              <a:rPr lang="en-GB" sz="2400" dirty="0"/>
              <a:t>C</a:t>
            </a:r>
            <a:r>
              <a:rPr lang="en-GB" sz="2400" dirty="0">
                <a:latin typeface="+mj-lt"/>
              </a:rPr>
              <a:t> tonight. The weatherman predicts it will be 25ºC  warmer by noon tomorrow. What will the temperature 	be by noon tomorrow?</a:t>
            </a:r>
          </a:p>
        </p:txBody>
      </p:sp>
      <p:sp>
        <p:nvSpPr>
          <p:cNvPr id="4" name="Rectangle 3">
            <a:extLst>
              <a:ext uri="{FF2B5EF4-FFF2-40B4-BE49-F238E27FC236}">
                <a16:creationId xmlns:a16="http://schemas.microsoft.com/office/drawing/2014/main" id="{DBB52DDB-34B9-404F-B977-4AA8FBB51D4E}"/>
              </a:ext>
            </a:extLst>
          </p:cNvPr>
          <p:cNvSpPr/>
          <p:nvPr/>
        </p:nvSpPr>
        <p:spPr>
          <a:xfrm>
            <a:off x="2536039" y="3072306"/>
            <a:ext cx="9636733" cy="1200329"/>
          </a:xfrm>
          <a:prstGeom prst="rect">
            <a:avLst/>
          </a:prstGeom>
        </p:spPr>
        <p:txBody>
          <a:bodyPr wrap="square">
            <a:spAutoFit/>
          </a:bodyPr>
          <a:lstStyle/>
          <a:p>
            <a:r>
              <a:rPr lang="en-GB" sz="2400" dirty="0">
                <a:latin typeface="+mj-lt"/>
              </a:rPr>
              <a:t>7. The average temperature at the South Pole is –45ºF. The average temperature on the Equator is 92ºF. How much warmer 	is the average temperature on the Equator than at the South Pole?</a:t>
            </a:r>
          </a:p>
        </p:txBody>
      </p:sp>
      <p:sp>
        <p:nvSpPr>
          <p:cNvPr id="6" name="Rectangle 5">
            <a:extLst>
              <a:ext uri="{FF2B5EF4-FFF2-40B4-BE49-F238E27FC236}">
                <a16:creationId xmlns:a16="http://schemas.microsoft.com/office/drawing/2014/main" id="{F58BB2DE-8DE5-4B35-B058-2340D7E76972}"/>
              </a:ext>
            </a:extLst>
          </p:cNvPr>
          <p:cNvSpPr/>
          <p:nvPr/>
        </p:nvSpPr>
        <p:spPr>
          <a:xfrm>
            <a:off x="2500174" y="4965153"/>
            <a:ext cx="9364001" cy="1200329"/>
          </a:xfrm>
          <a:prstGeom prst="rect">
            <a:avLst/>
          </a:prstGeom>
        </p:spPr>
        <p:txBody>
          <a:bodyPr wrap="square">
            <a:spAutoFit/>
          </a:bodyPr>
          <a:lstStyle/>
          <a:p>
            <a:r>
              <a:rPr lang="en-GB" sz="2400" dirty="0">
                <a:latin typeface="+mj-lt"/>
              </a:rPr>
              <a:t>8. The elevation of Mt. Everest is 29,028 feet. The elevation of the Dead Sea is –485 feet. What is the difference in the elevation between Mt. Everest and the Dead Sea?</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9415982-6FC5-4150-A1A4-AA81220826BE}"/>
                  </a:ext>
                </a:extLst>
              </p:cNvPr>
              <p:cNvSpPr/>
              <p:nvPr/>
            </p:nvSpPr>
            <p:spPr>
              <a:xfrm>
                <a:off x="3725278" y="1418006"/>
                <a:ext cx="7558680" cy="461665"/>
              </a:xfrm>
              <a:prstGeom prst="rect">
                <a:avLst/>
              </a:prstGeom>
            </p:spPr>
            <p:txBody>
              <a:bodyPr wrap="square">
                <a:spAutoFit/>
              </a:bodyPr>
              <a:lstStyle/>
              <a:p>
                <a:r>
                  <a:rPr lang="en-GB" sz="2400" dirty="0">
                    <a:solidFill>
                      <a:srgbClr val="FF0000"/>
                    </a:solidFill>
                  </a:rPr>
                  <a:t>5</a:t>
                </a:r>
                <a14:m>
                  <m:oMath xmlns:m="http://schemas.openxmlformats.org/officeDocument/2006/math">
                    <m:r>
                      <a:rPr lang="en-GB" sz="2400" i="1" dirty="0" smtClean="0">
                        <a:solidFill>
                          <a:srgbClr val="FF0000"/>
                        </a:solidFill>
                        <a:latin typeface="Cambria Math"/>
                      </a:rPr>
                      <m:t> −</m:t>
                    </m:r>
                  </m:oMath>
                </a14:m>
                <a:r>
                  <a:rPr lang="en-GB" sz="2400" dirty="0">
                    <a:solidFill>
                      <a:srgbClr val="FF0000"/>
                    </a:solidFill>
                  </a:rPr>
                  <a:t>17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12       Temperature will b</a:t>
                </a:r>
                <a14:m>
                  <m:oMath xmlns:m="http://schemas.openxmlformats.org/officeDocument/2006/math">
                    <m:r>
                      <m:rPr>
                        <m:sty m:val="p"/>
                      </m:rPr>
                      <a:rPr lang="en-GB" sz="2400" b="0" i="0" dirty="0" smtClean="0">
                        <a:solidFill>
                          <a:srgbClr val="FF0000"/>
                        </a:solidFill>
                        <a:latin typeface="Cambria Math" panose="02040503050406030204" pitchFamily="18" charset="0"/>
                      </a:rPr>
                      <m:t>e</m:t>
                    </m:r>
                    <m:r>
                      <a:rPr lang="en-GB" sz="2400" i="1" dirty="0">
                        <a:solidFill>
                          <a:srgbClr val="FF0000"/>
                        </a:solidFill>
                        <a:latin typeface="Cambria Math"/>
                      </a:rPr>
                      <m:t>−</m:t>
                    </m:r>
                  </m:oMath>
                </a14:m>
                <a:r>
                  <a:rPr lang="en-GB" sz="2400" dirty="0">
                    <a:solidFill>
                      <a:srgbClr val="FF0000"/>
                    </a:solidFill>
                  </a:rPr>
                  <a:t>12 ºC.</a:t>
                </a:r>
              </a:p>
            </p:txBody>
          </p:sp>
        </mc:Choice>
        <mc:Fallback xmlns="">
          <p:sp>
            <p:nvSpPr>
              <p:cNvPr id="8" name="Rectangle 7">
                <a:extLst>
                  <a:ext uri="{FF2B5EF4-FFF2-40B4-BE49-F238E27FC236}">
                    <a16:creationId xmlns:a16="http://schemas.microsoft.com/office/drawing/2014/main" id="{79415982-6FC5-4150-A1A4-AA81220826BE}"/>
                  </a:ext>
                </a:extLst>
              </p:cNvPr>
              <p:cNvSpPr>
                <a:spLocks noRot="1" noChangeAspect="1" noMove="1" noResize="1" noEditPoints="1" noAdjustHandles="1" noChangeArrowheads="1" noChangeShapeType="1" noTextEdit="1"/>
              </p:cNvSpPr>
              <p:nvPr/>
            </p:nvSpPr>
            <p:spPr>
              <a:xfrm>
                <a:off x="3725278" y="1418006"/>
                <a:ext cx="7558680" cy="461665"/>
              </a:xfrm>
              <a:prstGeom prst="rect">
                <a:avLst/>
              </a:prstGeom>
              <a:blipFill>
                <a:blip r:embed="rId4"/>
                <a:stretch>
                  <a:fillRect l="-1210"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660355ED-022B-4C81-BF29-29DE2BCE3FF0}"/>
                  </a:ext>
                </a:extLst>
              </p:cNvPr>
              <p:cNvSpPr/>
              <p:nvPr/>
            </p:nvSpPr>
            <p:spPr>
              <a:xfrm>
                <a:off x="6070600" y="2602877"/>
                <a:ext cx="6321124" cy="461665"/>
              </a:xfrm>
              <a:prstGeom prst="rect">
                <a:avLst/>
              </a:prstGeom>
            </p:spPr>
            <p:txBody>
              <a:bodyPr wrap="squar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12 + 25 = 13      Temperature will be 13 ºC.</a:t>
                </a:r>
              </a:p>
            </p:txBody>
          </p:sp>
        </mc:Choice>
        <mc:Fallback xmlns="">
          <p:sp>
            <p:nvSpPr>
              <p:cNvPr id="9" name="Rectangle 8">
                <a:extLst>
                  <a:ext uri="{FF2B5EF4-FFF2-40B4-BE49-F238E27FC236}">
                    <a16:creationId xmlns:a16="http://schemas.microsoft.com/office/drawing/2014/main" id="{660355ED-022B-4C81-BF29-29DE2BCE3FF0}"/>
                  </a:ext>
                </a:extLst>
              </p:cNvPr>
              <p:cNvSpPr>
                <a:spLocks noRot="1" noChangeAspect="1" noMove="1" noResize="1" noEditPoints="1" noAdjustHandles="1" noChangeArrowheads="1" noChangeShapeType="1" noTextEdit="1"/>
              </p:cNvSpPr>
              <p:nvPr/>
            </p:nvSpPr>
            <p:spPr>
              <a:xfrm>
                <a:off x="6070600" y="2602877"/>
                <a:ext cx="6321124" cy="461665"/>
              </a:xfrm>
              <a:prstGeom prst="rect">
                <a:avLst/>
              </a:prstGeom>
              <a:blipFill>
                <a:blip r:embed="rId5"/>
                <a:stretch>
                  <a:fillRect t="-9211" b="-30263"/>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1FBE892C-D4A9-46E6-BE94-C69A4ACF8BA2}"/>
              </a:ext>
            </a:extLst>
          </p:cNvPr>
          <p:cNvSpPr/>
          <p:nvPr/>
        </p:nvSpPr>
        <p:spPr>
          <a:xfrm>
            <a:off x="3352364" y="4165891"/>
            <a:ext cx="7295329" cy="830997"/>
          </a:xfrm>
          <a:prstGeom prst="rect">
            <a:avLst/>
          </a:prstGeom>
        </p:spPr>
        <p:txBody>
          <a:bodyPr wrap="square">
            <a:spAutoFit/>
          </a:bodyPr>
          <a:lstStyle/>
          <a:p>
            <a:r>
              <a:rPr lang="en-GB" dirty="0">
                <a:solidFill>
                  <a:srgbClr val="FF0000"/>
                </a:solidFill>
              </a:rPr>
              <a:t> </a:t>
            </a:r>
            <a:r>
              <a:rPr lang="en-GB" sz="2400" dirty="0">
                <a:solidFill>
                  <a:srgbClr val="FF0000"/>
                </a:solidFill>
              </a:rPr>
              <a:t>45 + 92 = 137     Average temperature is 137 ºF</a:t>
            </a:r>
            <a:br>
              <a:rPr lang="en-GB" sz="2400" dirty="0">
                <a:solidFill>
                  <a:srgbClr val="FF0000"/>
                </a:solidFill>
              </a:rPr>
            </a:br>
            <a:r>
              <a:rPr lang="en-GB" sz="2400" dirty="0">
                <a:solidFill>
                  <a:srgbClr val="FF0000"/>
                </a:solidFill>
              </a:rPr>
              <a:t>					 warmer on the Equator.</a:t>
            </a:r>
          </a:p>
        </p:txBody>
      </p:sp>
      <p:sp>
        <p:nvSpPr>
          <p:cNvPr id="11" name="Rectangle 10">
            <a:extLst>
              <a:ext uri="{FF2B5EF4-FFF2-40B4-BE49-F238E27FC236}">
                <a16:creationId xmlns:a16="http://schemas.microsoft.com/office/drawing/2014/main" id="{EF7FE54C-2318-4B8F-AA80-E2ED6B898450}"/>
              </a:ext>
            </a:extLst>
          </p:cNvPr>
          <p:cNvSpPr/>
          <p:nvPr/>
        </p:nvSpPr>
        <p:spPr>
          <a:xfrm>
            <a:off x="3842473" y="6027003"/>
            <a:ext cx="7295329" cy="830997"/>
          </a:xfrm>
          <a:prstGeom prst="rect">
            <a:avLst/>
          </a:prstGeom>
        </p:spPr>
        <p:txBody>
          <a:bodyPr wrap="square">
            <a:spAutoFit/>
          </a:bodyPr>
          <a:lstStyle/>
          <a:p>
            <a:r>
              <a:rPr lang="en-GB" dirty="0">
                <a:solidFill>
                  <a:srgbClr val="FF0000"/>
                </a:solidFill>
              </a:rPr>
              <a:t> </a:t>
            </a:r>
            <a:r>
              <a:rPr lang="en-GB" sz="2400" dirty="0">
                <a:solidFill>
                  <a:srgbClr val="FF0000"/>
                </a:solidFill>
              </a:rPr>
              <a:t>29 208 + 485 = 29 693   Difference in elevations </a:t>
            </a:r>
          </a:p>
          <a:p>
            <a:r>
              <a:rPr lang="en-GB" sz="2400" dirty="0">
                <a:solidFill>
                  <a:srgbClr val="FF0000"/>
                </a:solidFill>
              </a:rPr>
              <a:t>							   is 29 693 feet.</a:t>
            </a:r>
          </a:p>
        </p:txBody>
      </p:sp>
    </p:spTree>
    <p:extLst>
      <p:ext uri="{BB962C8B-B14F-4D97-AF65-F5344CB8AC3E}">
        <p14:creationId xmlns:p14="http://schemas.microsoft.com/office/powerpoint/2010/main" val="21574050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416798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64610" y="745944"/>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We extend our number system now to include negative numbers.  It is useful to use a number line to illustrate this concept.</a:t>
            </a: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a:extLst>
              <a:ext uri="{FF2B5EF4-FFF2-40B4-BE49-F238E27FC236}">
                <a16:creationId xmlns:a16="http://schemas.microsoft.com/office/drawing/2014/main" id="{B45BAE6F-CD6D-4720-9233-F0C250F2E73C}"/>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Negative Numbers in Context</a:t>
            </a:r>
          </a:p>
        </p:txBody>
      </p:sp>
      <p:pic>
        <p:nvPicPr>
          <p:cNvPr id="3" name="Picture 2">
            <a:extLst>
              <a:ext uri="{FF2B5EF4-FFF2-40B4-BE49-F238E27FC236}">
                <a16:creationId xmlns:a16="http://schemas.microsoft.com/office/drawing/2014/main" id="{3C8778B0-0E4C-46F0-B534-19E7701CF550}"/>
              </a:ext>
            </a:extLst>
          </p:cNvPr>
          <p:cNvPicPr>
            <a:picLocks noChangeAspect="1"/>
          </p:cNvPicPr>
          <p:nvPr/>
        </p:nvPicPr>
        <p:blipFill>
          <a:blip r:embed="rId4"/>
          <a:stretch>
            <a:fillRect/>
          </a:stretch>
        </p:blipFill>
        <p:spPr>
          <a:xfrm>
            <a:off x="2390665" y="1591038"/>
            <a:ext cx="9695026" cy="920133"/>
          </a:xfrm>
          <a:prstGeom prst="rect">
            <a:avLst/>
          </a:prstGeom>
        </p:spPr>
      </p:pic>
      <p:sp>
        <p:nvSpPr>
          <p:cNvPr id="4" name="Rectangle 3">
            <a:extLst>
              <a:ext uri="{FF2B5EF4-FFF2-40B4-BE49-F238E27FC236}">
                <a16:creationId xmlns:a16="http://schemas.microsoft.com/office/drawing/2014/main" id="{C96CCFD6-6BF5-4224-A7B4-AFBD88AFE02B}"/>
              </a:ext>
            </a:extLst>
          </p:cNvPr>
          <p:cNvSpPr/>
          <p:nvPr/>
        </p:nvSpPr>
        <p:spPr>
          <a:xfrm>
            <a:off x="2425879" y="2689604"/>
            <a:ext cx="6041390" cy="2015936"/>
          </a:xfrm>
          <a:prstGeom prst="rect">
            <a:avLst/>
          </a:prstGeom>
        </p:spPr>
        <p:txBody>
          <a:bodyPr wrap="square">
            <a:spAutoFit/>
          </a:bodyPr>
          <a:lstStyle/>
          <a:p>
            <a:pPr>
              <a:spcAft>
                <a:spcPts val="600"/>
              </a:spcAft>
            </a:pPr>
            <a:r>
              <a:rPr lang="en-GB" sz="2400" dirty="0"/>
              <a:t>You can see, for example,</a:t>
            </a:r>
          </a:p>
          <a:p>
            <a:r>
              <a:rPr lang="en-GB" sz="2400" dirty="0"/>
              <a:t>				–2  &lt;  4</a:t>
            </a:r>
          </a:p>
          <a:p>
            <a:r>
              <a:rPr lang="en-GB" sz="2400" dirty="0"/>
              <a:t>				–6  &lt;  –3</a:t>
            </a:r>
          </a:p>
          <a:p>
            <a:r>
              <a:rPr lang="en-GB" sz="2400" dirty="0"/>
              <a:t>      			  5  &gt;  –4</a:t>
            </a:r>
          </a:p>
          <a:p>
            <a:r>
              <a:rPr lang="en-GB" sz="2400" dirty="0"/>
              <a:t>    				–1  &gt;  –7</a:t>
            </a:r>
          </a:p>
        </p:txBody>
      </p:sp>
      <p:sp>
        <p:nvSpPr>
          <p:cNvPr id="5" name="Rectangle 4">
            <a:extLst>
              <a:ext uri="{FF2B5EF4-FFF2-40B4-BE49-F238E27FC236}">
                <a16:creationId xmlns:a16="http://schemas.microsoft.com/office/drawing/2014/main" id="{7F620911-0889-40DF-9C05-1C003416E6C1}"/>
              </a:ext>
            </a:extLst>
          </p:cNvPr>
          <p:cNvSpPr/>
          <p:nvPr/>
        </p:nvSpPr>
        <p:spPr>
          <a:xfrm>
            <a:off x="2364610" y="4728199"/>
            <a:ext cx="9899004" cy="461665"/>
          </a:xfrm>
          <a:prstGeom prst="rect">
            <a:avLst/>
          </a:prstGeom>
        </p:spPr>
        <p:txBody>
          <a:bodyPr wrap="square">
            <a:spAutoFit/>
          </a:bodyPr>
          <a:lstStyle/>
          <a:p>
            <a:r>
              <a:rPr lang="en-GB" sz="2400" dirty="0"/>
              <a:t>You can check all these by looking at their positions on the number line.</a:t>
            </a:r>
          </a:p>
        </p:txBody>
      </p:sp>
      <p:sp>
        <p:nvSpPr>
          <p:cNvPr id="6" name="TextBox 5">
            <a:extLst>
              <a:ext uri="{FF2B5EF4-FFF2-40B4-BE49-F238E27FC236}">
                <a16:creationId xmlns:a16="http://schemas.microsoft.com/office/drawing/2014/main" id="{3BFFD118-D567-44D1-8DCB-566438B88252}"/>
              </a:ext>
            </a:extLst>
          </p:cNvPr>
          <p:cNvSpPr txBox="1"/>
          <p:nvPr/>
        </p:nvSpPr>
        <p:spPr>
          <a:xfrm>
            <a:off x="2425879" y="5185595"/>
            <a:ext cx="1656184" cy="461665"/>
          </a:xfrm>
          <a:prstGeom prst="rect">
            <a:avLst/>
          </a:prstGeom>
          <a:noFill/>
        </p:spPr>
        <p:txBody>
          <a:bodyPr wrap="square" rtlCol="0">
            <a:spAutoFit/>
          </a:bodyPr>
          <a:lstStyle/>
          <a:p>
            <a:r>
              <a:rPr lang="en-GB" sz="2400" b="1" dirty="0"/>
              <a:t>Example</a:t>
            </a:r>
          </a:p>
        </p:txBody>
      </p:sp>
      <p:sp>
        <p:nvSpPr>
          <p:cNvPr id="8" name="Rectangle 7">
            <a:extLst>
              <a:ext uri="{FF2B5EF4-FFF2-40B4-BE49-F238E27FC236}">
                <a16:creationId xmlns:a16="http://schemas.microsoft.com/office/drawing/2014/main" id="{6A46D3FB-64DC-4172-BBD0-B3060022196F}"/>
              </a:ext>
            </a:extLst>
          </p:cNvPr>
          <p:cNvSpPr/>
          <p:nvPr/>
        </p:nvSpPr>
        <p:spPr>
          <a:xfrm>
            <a:off x="2425879" y="5584377"/>
            <a:ext cx="9207169" cy="461665"/>
          </a:xfrm>
          <a:prstGeom prst="rect">
            <a:avLst/>
          </a:prstGeom>
        </p:spPr>
        <p:txBody>
          <a:bodyPr wrap="square">
            <a:spAutoFit/>
          </a:bodyPr>
          <a:lstStyle/>
          <a:p>
            <a:r>
              <a:rPr lang="en-GB" sz="2400" dirty="0"/>
              <a:t>Make each statement below true by using the symbols &lt;  or  &gt;. </a:t>
            </a:r>
          </a:p>
        </p:txBody>
      </p:sp>
      <p:pic>
        <p:nvPicPr>
          <p:cNvPr id="9" name="Picture 8">
            <a:extLst>
              <a:ext uri="{FF2B5EF4-FFF2-40B4-BE49-F238E27FC236}">
                <a16:creationId xmlns:a16="http://schemas.microsoft.com/office/drawing/2014/main" id="{2E4BBB15-051C-444B-8CAF-073012080ABB}"/>
              </a:ext>
            </a:extLst>
          </p:cNvPr>
          <p:cNvPicPr>
            <a:picLocks noChangeAspect="1"/>
          </p:cNvPicPr>
          <p:nvPr/>
        </p:nvPicPr>
        <p:blipFill rotWithShape="1">
          <a:blip r:embed="rId5"/>
          <a:srcRect b="78884"/>
          <a:stretch/>
        </p:blipFill>
        <p:spPr>
          <a:xfrm>
            <a:off x="2919780" y="6090329"/>
            <a:ext cx="751275" cy="492328"/>
          </a:xfrm>
          <a:prstGeom prst="rect">
            <a:avLst/>
          </a:prstGeom>
        </p:spPr>
      </p:pic>
      <p:pic>
        <p:nvPicPr>
          <p:cNvPr id="14" name="Picture 13">
            <a:extLst>
              <a:ext uri="{FF2B5EF4-FFF2-40B4-BE49-F238E27FC236}">
                <a16:creationId xmlns:a16="http://schemas.microsoft.com/office/drawing/2014/main" id="{4C3ADA8F-E5FA-454B-AD2C-5D219548C957}"/>
              </a:ext>
            </a:extLst>
          </p:cNvPr>
          <p:cNvPicPr>
            <a:picLocks noChangeAspect="1"/>
          </p:cNvPicPr>
          <p:nvPr/>
        </p:nvPicPr>
        <p:blipFill rotWithShape="1">
          <a:blip r:embed="rId5"/>
          <a:srcRect b="78884"/>
          <a:stretch/>
        </p:blipFill>
        <p:spPr>
          <a:xfrm>
            <a:off x="4971204" y="6074998"/>
            <a:ext cx="751275" cy="492328"/>
          </a:xfrm>
          <a:prstGeom prst="rect">
            <a:avLst/>
          </a:prstGeom>
        </p:spPr>
      </p:pic>
      <p:pic>
        <p:nvPicPr>
          <p:cNvPr id="15" name="Picture 14">
            <a:extLst>
              <a:ext uri="{FF2B5EF4-FFF2-40B4-BE49-F238E27FC236}">
                <a16:creationId xmlns:a16="http://schemas.microsoft.com/office/drawing/2014/main" id="{98D02911-546F-4EF2-8CA2-94F4DE5D67F6}"/>
              </a:ext>
            </a:extLst>
          </p:cNvPr>
          <p:cNvPicPr>
            <a:picLocks noChangeAspect="1"/>
          </p:cNvPicPr>
          <p:nvPr/>
        </p:nvPicPr>
        <p:blipFill rotWithShape="1">
          <a:blip r:embed="rId5"/>
          <a:srcRect b="78884"/>
          <a:stretch/>
        </p:blipFill>
        <p:spPr>
          <a:xfrm>
            <a:off x="7457700" y="6051001"/>
            <a:ext cx="751275" cy="492328"/>
          </a:xfrm>
          <a:prstGeom prst="rect">
            <a:avLst/>
          </a:prstGeom>
        </p:spPr>
      </p:pic>
      <p:pic>
        <p:nvPicPr>
          <p:cNvPr id="16" name="Picture 15">
            <a:extLst>
              <a:ext uri="{FF2B5EF4-FFF2-40B4-BE49-F238E27FC236}">
                <a16:creationId xmlns:a16="http://schemas.microsoft.com/office/drawing/2014/main" id="{39D6BC06-F085-4AFF-B9E6-0D933804A5E6}"/>
              </a:ext>
            </a:extLst>
          </p:cNvPr>
          <p:cNvPicPr>
            <a:picLocks noChangeAspect="1"/>
          </p:cNvPicPr>
          <p:nvPr/>
        </p:nvPicPr>
        <p:blipFill rotWithShape="1">
          <a:blip r:embed="rId5"/>
          <a:srcRect b="78884"/>
          <a:stretch/>
        </p:blipFill>
        <p:spPr>
          <a:xfrm>
            <a:off x="9839312" y="6065072"/>
            <a:ext cx="751275" cy="492328"/>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22967F2-E5CD-4139-B982-108B8976896F}"/>
                  </a:ext>
                </a:extLst>
              </p:cNvPr>
              <p:cNvSpPr txBox="1"/>
              <p:nvPr/>
            </p:nvSpPr>
            <p:spPr>
              <a:xfrm>
                <a:off x="2313316" y="6105661"/>
                <a:ext cx="1214023"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5 </a:t>
                </a:r>
              </a:p>
            </p:txBody>
          </p:sp>
        </mc:Choice>
        <mc:Fallback xmlns="">
          <p:sp>
            <p:nvSpPr>
              <p:cNvPr id="10" name="TextBox 9">
                <a:extLst>
                  <a:ext uri="{FF2B5EF4-FFF2-40B4-BE49-F238E27FC236}">
                    <a16:creationId xmlns:a16="http://schemas.microsoft.com/office/drawing/2014/main" id="{522967F2-E5CD-4139-B982-108B8976896F}"/>
                  </a:ext>
                </a:extLst>
              </p:cNvPr>
              <p:cNvSpPr txBox="1">
                <a:spLocks noRot="1" noChangeAspect="1" noMove="1" noResize="1" noEditPoints="1" noAdjustHandles="1" noChangeArrowheads="1" noChangeShapeType="1" noTextEdit="1"/>
              </p:cNvSpPr>
              <p:nvPr/>
            </p:nvSpPr>
            <p:spPr>
              <a:xfrm>
                <a:off x="2313316" y="6105661"/>
                <a:ext cx="1214023" cy="461665"/>
              </a:xfrm>
              <a:prstGeom prst="rect">
                <a:avLst/>
              </a:prstGeom>
              <a:blipFill>
                <a:blip r:embed="rId6"/>
                <a:stretch>
                  <a:fillRect t="-9333" b="-32000"/>
                </a:stretch>
              </a:blipFill>
            </p:spPr>
            <p:txBody>
              <a:bodyPr/>
              <a:lstStyle/>
              <a:p>
                <a:r>
                  <a:rPr lang="en-GB">
                    <a:noFill/>
                  </a:rPr>
                  <a:t> </a:t>
                </a:r>
              </a:p>
            </p:txBody>
          </p:sp>
        </mc:Fallback>
      </mc:AlternateContent>
      <p:sp>
        <p:nvSpPr>
          <p:cNvPr id="11" name="Rectangle 10">
            <a:extLst>
              <a:ext uri="{FF2B5EF4-FFF2-40B4-BE49-F238E27FC236}">
                <a16:creationId xmlns:a16="http://schemas.microsoft.com/office/drawing/2014/main" id="{A6B47B67-A637-490A-A886-D6EF6A82F76C}"/>
              </a:ext>
            </a:extLst>
          </p:cNvPr>
          <p:cNvSpPr/>
          <p:nvPr/>
        </p:nvSpPr>
        <p:spPr>
          <a:xfrm>
            <a:off x="3700993" y="6080389"/>
            <a:ext cx="356188" cy="461665"/>
          </a:xfrm>
          <a:prstGeom prst="rect">
            <a:avLst/>
          </a:prstGeom>
        </p:spPr>
        <p:txBody>
          <a:bodyPr wrap="none">
            <a:spAutoFit/>
          </a:bodyPr>
          <a:lstStyle/>
          <a:p>
            <a:r>
              <a:rPr lang="en-GB" sz="2400" dirty="0"/>
              <a:t>4</a:t>
            </a:r>
          </a:p>
        </p:txBody>
      </p:sp>
      <p:sp>
        <p:nvSpPr>
          <p:cNvPr id="12" name="Rectangle 11">
            <a:extLst>
              <a:ext uri="{FF2B5EF4-FFF2-40B4-BE49-F238E27FC236}">
                <a16:creationId xmlns:a16="http://schemas.microsoft.com/office/drawing/2014/main" id="{2606CDE1-FC12-4086-BE76-FD41DB68893A}"/>
              </a:ext>
            </a:extLst>
          </p:cNvPr>
          <p:cNvSpPr/>
          <p:nvPr/>
        </p:nvSpPr>
        <p:spPr>
          <a:xfrm>
            <a:off x="4583177" y="6089206"/>
            <a:ext cx="356188" cy="461665"/>
          </a:xfrm>
          <a:prstGeom prst="rect">
            <a:avLst/>
          </a:prstGeom>
        </p:spPr>
        <p:txBody>
          <a:bodyPr wrap="none">
            <a:spAutoFit/>
          </a:bodyPr>
          <a:lstStyle/>
          <a:p>
            <a:r>
              <a:rPr lang="en-GB" sz="2400" dirty="0"/>
              <a:t>3</a:t>
            </a:r>
          </a:p>
        </p:txBody>
      </p:sp>
      <p:sp>
        <p:nvSpPr>
          <p:cNvPr id="13" name="Rectangle 12">
            <a:extLst>
              <a:ext uri="{FF2B5EF4-FFF2-40B4-BE49-F238E27FC236}">
                <a16:creationId xmlns:a16="http://schemas.microsoft.com/office/drawing/2014/main" id="{04E0FABE-EBEA-44DB-995B-35F75E223350}"/>
              </a:ext>
            </a:extLst>
          </p:cNvPr>
          <p:cNvSpPr/>
          <p:nvPr/>
        </p:nvSpPr>
        <p:spPr>
          <a:xfrm>
            <a:off x="5754734" y="6075401"/>
            <a:ext cx="356188" cy="461665"/>
          </a:xfrm>
          <a:prstGeom prst="rect">
            <a:avLst/>
          </a:prstGeom>
        </p:spPr>
        <p:txBody>
          <a:bodyPr wrap="none">
            <a:spAutoFit/>
          </a:bodyPr>
          <a:lstStyle/>
          <a:p>
            <a:r>
              <a:rPr lang="en-GB" sz="2400" dirty="0"/>
              <a:t>7</a:t>
            </a:r>
          </a:p>
        </p:txBody>
      </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58A74F1E-1567-4C8C-BDD3-F0DDF40A67ED}"/>
                  </a:ext>
                </a:extLst>
              </p:cNvPr>
              <p:cNvSpPr/>
              <p:nvPr/>
            </p:nvSpPr>
            <p:spPr>
              <a:xfrm>
                <a:off x="6805053" y="6100147"/>
                <a:ext cx="585417" cy="461665"/>
              </a:xfrm>
              <a:prstGeom prst="rect">
                <a:avLst/>
              </a:prstGeom>
            </p:spPr>
            <p:txBody>
              <a:bodyPr wrap="none">
                <a:spAutoFit/>
              </a:bodyPr>
              <a:lstStyle/>
              <a:p>
                <a14:m>
                  <m:oMath xmlns:m="http://schemas.openxmlformats.org/officeDocument/2006/math">
                    <m:r>
                      <a:rPr lang="en-GB" sz="2400" i="1" dirty="0" smtClean="0">
                        <a:latin typeface="Cambria Math"/>
                      </a:rPr>
                      <m:t>−</m:t>
                    </m:r>
                  </m:oMath>
                </a14:m>
                <a:r>
                  <a:rPr lang="en-GB" sz="2400" dirty="0"/>
                  <a:t>6</a:t>
                </a:r>
              </a:p>
            </p:txBody>
          </p:sp>
        </mc:Choice>
        <mc:Fallback xmlns="">
          <p:sp>
            <p:nvSpPr>
              <p:cNvPr id="17" name="Rectangle 16">
                <a:extLst>
                  <a:ext uri="{FF2B5EF4-FFF2-40B4-BE49-F238E27FC236}">
                    <a16:creationId xmlns:a16="http://schemas.microsoft.com/office/drawing/2014/main" id="{58A74F1E-1567-4C8C-BDD3-F0DDF40A67ED}"/>
                  </a:ext>
                </a:extLst>
              </p:cNvPr>
              <p:cNvSpPr>
                <a:spLocks noRot="1" noChangeAspect="1" noMove="1" noResize="1" noEditPoints="1" noAdjustHandles="1" noChangeArrowheads="1" noChangeShapeType="1" noTextEdit="1"/>
              </p:cNvSpPr>
              <p:nvPr/>
            </p:nvSpPr>
            <p:spPr>
              <a:xfrm>
                <a:off x="6805053" y="6100147"/>
                <a:ext cx="585417" cy="461665"/>
              </a:xfrm>
              <a:prstGeom prst="rect">
                <a:avLst/>
              </a:prstGeom>
              <a:blipFill>
                <a:blip r:embed="rId7"/>
                <a:stretch>
                  <a:fillRect t="-9333" r="-15625"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CDB1C9F5-EE9F-4724-B8C4-C3BEFA8E6F46}"/>
                  </a:ext>
                </a:extLst>
              </p:cNvPr>
              <p:cNvSpPr/>
              <p:nvPr/>
            </p:nvSpPr>
            <p:spPr>
              <a:xfrm>
                <a:off x="8208975" y="6074998"/>
                <a:ext cx="585417" cy="461665"/>
              </a:xfrm>
              <a:prstGeom prst="rect">
                <a:avLst/>
              </a:prstGeom>
            </p:spPr>
            <p:txBody>
              <a:bodyPr wrap="none">
                <a:spAutoFit/>
              </a:bodyPr>
              <a:lstStyle/>
              <a:p>
                <a14:m>
                  <m:oMath xmlns:m="http://schemas.openxmlformats.org/officeDocument/2006/math">
                    <m:r>
                      <a:rPr lang="en-GB" sz="2400" i="1" dirty="0" smtClean="0">
                        <a:latin typeface="Cambria Math"/>
                      </a:rPr>
                      <m:t>−</m:t>
                    </m:r>
                  </m:oMath>
                </a14:m>
                <a:r>
                  <a:rPr lang="en-GB" sz="2400" dirty="0"/>
                  <a:t>9</a:t>
                </a:r>
              </a:p>
            </p:txBody>
          </p:sp>
        </mc:Choice>
        <mc:Fallback xmlns="">
          <p:sp>
            <p:nvSpPr>
              <p:cNvPr id="18" name="Rectangle 17">
                <a:extLst>
                  <a:ext uri="{FF2B5EF4-FFF2-40B4-BE49-F238E27FC236}">
                    <a16:creationId xmlns:a16="http://schemas.microsoft.com/office/drawing/2014/main" id="{CDB1C9F5-EE9F-4724-B8C4-C3BEFA8E6F46}"/>
                  </a:ext>
                </a:extLst>
              </p:cNvPr>
              <p:cNvSpPr>
                <a:spLocks noRot="1" noChangeAspect="1" noMove="1" noResize="1" noEditPoints="1" noAdjustHandles="1" noChangeArrowheads="1" noChangeShapeType="1" noTextEdit="1"/>
              </p:cNvSpPr>
              <p:nvPr/>
            </p:nvSpPr>
            <p:spPr>
              <a:xfrm>
                <a:off x="8208975" y="6074998"/>
                <a:ext cx="585417" cy="461665"/>
              </a:xfrm>
              <a:prstGeom prst="rect">
                <a:avLst/>
              </a:prstGeom>
              <a:blipFill>
                <a:blip r:embed="rId8"/>
                <a:stretch>
                  <a:fillRect t="-9333" r="-14583" b="-32000"/>
                </a:stretch>
              </a:blipFill>
            </p:spPr>
            <p:txBody>
              <a:bodyPr/>
              <a:lstStyle/>
              <a:p>
                <a:r>
                  <a:rPr lang="en-GB">
                    <a:noFill/>
                  </a:rPr>
                  <a:t> </a:t>
                </a:r>
              </a:p>
            </p:txBody>
          </p:sp>
        </mc:Fallback>
      </mc:AlternateContent>
      <p:sp>
        <p:nvSpPr>
          <p:cNvPr id="19" name="Rectangle 18">
            <a:extLst>
              <a:ext uri="{FF2B5EF4-FFF2-40B4-BE49-F238E27FC236}">
                <a16:creationId xmlns:a16="http://schemas.microsoft.com/office/drawing/2014/main" id="{1B7FD208-8820-4AF8-8AF8-183E392E4256}"/>
              </a:ext>
            </a:extLst>
          </p:cNvPr>
          <p:cNvSpPr/>
          <p:nvPr/>
        </p:nvSpPr>
        <p:spPr>
          <a:xfrm>
            <a:off x="9415148" y="6084563"/>
            <a:ext cx="356188" cy="461665"/>
          </a:xfrm>
          <a:prstGeom prst="rect">
            <a:avLst/>
          </a:prstGeom>
        </p:spPr>
        <p:txBody>
          <a:bodyPr wrap="none">
            <a:spAutoFit/>
          </a:bodyPr>
          <a:lstStyle/>
          <a:p>
            <a:r>
              <a:rPr lang="en-GB" sz="2400" dirty="0"/>
              <a:t>2</a:t>
            </a:r>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A89589F2-4E5E-4393-A480-9B29A86F4436}"/>
                  </a:ext>
                </a:extLst>
              </p:cNvPr>
              <p:cNvSpPr/>
              <p:nvPr/>
            </p:nvSpPr>
            <p:spPr>
              <a:xfrm>
                <a:off x="10658563" y="6065072"/>
                <a:ext cx="585417" cy="461665"/>
              </a:xfrm>
              <a:prstGeom prst="rect">
                <a:avLst/>
              </a:prstGeom>
            </p:spPr>
            <p:txBody>
              <a:bodyPr wrap="none">
                <a:spAutoFit/>
              </a:bodyPr>
              <a:lstStyle/>
              <a:p>
                <a14:m>
                  <m:oMath xmlns:m="http://schemas.openxmlformats.org/officeDocument/2006/math">
                    <m:r>
                      <a:rPr lang="en-GB" sz="2400" i="1" dirty="0" smtClean="0">
                        <a:latin typeface="Cambria Math"/>
                      </a:rPr>
                      <m:t>−</m:t>
                    </m:r>
                  </m:oMath>
                </a14:m>
                <a:r>
                  <a:rPr lang="en-GB" sz="2400" dirty="0"/>
                  <a:t>2</a:t>
                </a:r>
              </a:p>
            </p:txBody>
          </p:sp>
        </mc:Choice>
        <mc:Fallback xmlns="">
          <p:sp>
            <p:nvSpPr>
              <p:cNvPr id="20" name="Rectangle 19">
                <a:extLst>
                  <a:ext uri="{FF2B5EF4-FFF2-40B4-BE49-F238E27FC236}">
                    <a16:creationId xmlns:a16="http://schemas.microsoft.com/office/drawing/2014/main" id="{A89589F2-4E5E-4393-A480-9B29A86F4436}"/>
                  </a:ext>
                </a:extLst>
              </p:cNvPr>
              <p:cNvSpPr>
                <a:spLocks noRot="1" noChangeAspect="1" noMove="1" noResize="1" noEditPoints="1" noAdjustHandles="1" noChangeArrowheads="1" noChangeShapeType="1" noTextEdit="1"/>
              </p:cNvSpPr>
              <p:nvPr/>
            </p:nvSpPr>
            <p:spPr>
              <a:xfrm>
                <a:off x="10658563" y="6065072"/>
                <a:ext cx="585417" cy="461665"/>
              </a:xfrm>
              <a:prstGeom prst="rect">
                <a:avLst/>
              </a:prstGeom>
              <a:blipFill>
                <a:blip r:embed="rId9"/>
                <a:stretch>
                  <a:fillRect t="-9211" r="-15625" b="-30263"/>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CE94C78C-4C6F-4F6D-BEAB-15F00B451A87}"/>
              </a:ext>
            </a:extLst>
          </p:cNvPr>
          <p:cNvSpPr txBox="1"/>
          <p:nvPr/>
        </p:nvSpPr>
        <p:spPr>
          <a:xfrm rot="10800000">
            <a:off x="7605532" y="6068338"/>
            <a:ext cx="393307" cy="461665"/>
          </a:xfrm>
          <a:prstGeom prst="rect">
            <a:avLst/>
          </a:prstGeom>
          <a:noFill/>
        </p:spPr>
        <p:txBody>
          <a:bodyPr wrap="square" rtlCol="0">
            <a:spAutoFit/>
          </a:bodyPr>
          <a:lstStyle/>
          <a:p>
            <a:r>
              <a:rPr lang="en-GB" sz="2400" dirty="0">
                <a:solidFill>
                  <a:srgbClr val="FF0000"/>
                </a:solidFill>
              </a:rPr>
              <a:t>&lt;</a:t>
            </a:r>
          </a:p>
        </p:txBody>
      </p:sp>
      <p:sp>
        <p:nvSpPr>
          <p:cNvPr id="22" name="Rectangle 21">
            <a:extLst>
              <a:ext uri="{FF2B5EF4-FFF2-40B4-BE49-F238E27FC236}">
                <a16:creationId xmlns:a16="http://schemas.microsoft.com/office/drawing/2014/main" id="{B3A633F5-2F68-46F4-AC73-A80A80430120}"/>
              </a:ext>
            </a:extLst>
          </p:cNvPr>
          <p:cNvSpPr/>
          <p:nvPr/>
        </p:nvSpPr>
        <p:spPr>
          <a:xfrm>
            <a:off x="3101072" y="6107666"/>
            <a:ext cx="364202" cy="461665"/>
          </a:xfrm>
          <a:prstGeom prst="rect">
            <a:avLst/>
          </a:prstGeom>
        </p:spPr>
        <p:txBody>
          <a:bodyPr wrap="none">
            <a:spAutoFit/>
          </a:bodyPr>
          <a:lstStyle/>
          <a:p>
            <a:r>
              <a:rPr lang="en-GB" sz="2400" dirty="0">
                <a:solidFill>
                  <a:srgbClr val="FF0000"/>
                </a:solidFill>
              </a:rPr>
              <a:t>&lt;</a:t>
            </a:r>
          </a:p>
        </p:txBody>
      </p:sp>
      <p:sp>
        <p:nvSpPr>
          <p:cNvPr id="23" name="Rectangle 22">
            <a:extLst>
              <a:ext uri="{FF2B5EF4-FFF2-40B4-BE49-F238E27FC236}">
                <a16:creationId xmlns:a16="http://schemas.microsoft.com/office/drawing/2014/main" id="{C4009264-D74F-4ABD-960A-44DE07416053}"/>
              </a:ext>
            </a:extLst>
          </p:cNvPr>
          <p:cNvSpPr/>
          <p:nvPr/>
        </p:nvSpPr>
        <p:spPr>
          <a:xfrm rot="10800000">
            <a:off x="10031250" y="6070608"/>
            <a:ext cx="364202" cy="461665"/>
          </a:xfrm>
          <a:prstGeom prst="rect">
            <a:avLst/>
          </a:prstGeom>
        </p:spPr>
        <p:txBody>
          <a:bodyPr wrap="none">
            <a:spAutoFit/>
          </a:bodyPr>
          <a:lstStyle/>
          <a:p>
            <a:r>
              <a:rPr lang="en-GB" sz="2400" dirty="0">
                <a:solidFill>
                  <a:srgbClr val="FF0000"/>
                </a:solidFill>
              </a:rPr>
              <a:t>&lt;</a:t>
            </a:r>
          </a:p>
        </p:txBody>
      </p:sp>
      <p:sp>
        <p:nvSpPr>
          <p:cNvPr id="24" name="Rectangle 23">
            <a:extLst>
              <a:ext uri="{FF2B5EF4-FFF2-40B4-BE49-F238E27FC236}">
                <a16:creationId xmlns:a16="http://schemas.microsoft.com/office/drawing/2014/main" id="{EC2E2BF9-0095-49F3-ABFF-CEC3D74193D3}"/>
              </a:ext>
            </a:extLst>
          </p:cNvPr>
          <p:cNvSpPr/>
          <p:nvPr/>
        </p:nvSpPr>
        <p:spPr>
          <a:xfrm>
            <a:off x="5112462" y="6065071"/>
            <a:ext cx="364202" cy="461665"/>
          </a:xfrm>
          <a:prstGeom prst="rect">
            <a:avLst/>
          </a:prstGeom>
        </p:spPr>
        <p:txBody>
          <a:bodyPr wrap="none">
            <a:spAutoFit/>
          </a:bodyPr>
          <a:lstStyle/>
          <a:p>
            <a:r>
              <a:rPr lang="en-GB" sz="2400" dirty="0">
                <a:solidFill>
                  <a:srgbClr val="FF0000"/>
                </a:solidFill>
              </a:rPr>
              <a:t>&lt;</a:t>
            </a:r>
          </a:p>
        </p:txBody>
      </p:sp>
      <p:sp>
        <p:nvSpPr>
          <p:cNvPr id="25" name="Rectangle 24">
            <a:extLst>
              <a:ext uri="{FF2B5EF4-FFF2-40B4-BE49-F238E27FC236}">
                <a16:creationId xmlns:a16="http://schemas.microsoft.com/office/drawing/2014/main" id="{BBC02606-7791-4827-8B54-3266673A983F}"/>
              </a:ext>
            </a:extLst>
          </p:cNvPr>
          <p:cNvSpPr/>
          <p:nvPr/>
        </p:nvSpPr>
        <p:spPr bwMode="auto">
          <a:xfrm>
            <a:off x="6672063" y="3123985"/>
            <a:ext cx="5413627" cy="127787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TextBox 1">
            <a:extLst>
              <a:ext uri="{FF2B5EF4-FFF2-40B4-BE49-F238E27FC236}">
                <a16:creationId xmlns:a16="http://schemas.microsoft.com/office/drawing/2014/main" id="{E6EFB89D-102E-4A73-96D4-5137D989A037}"/>
              </a:ext>
            </a:extLst>
          </p:cNvPr>
          <p:cNvSpPr txBox="1"/>
          <p:nvPr/>
        </p:nvSpPr>
        <p:spPr>
          <a:xfrm>
            <a:off x="6567468" y="3308949"/>
            <a:ext cx="5439926" cy="907941"/>
          </a:xfrm>
          <a:prstGeom prst="rect">
            <a:avLst/>
          </a:prstGeom>
          <a:noFill/>
        </p:spPr>
        <p:txBody>
          <a:bodyPr wrap="square" rtlCol="0">
            <a:spAutoFit/>
          </a:bodyPr>
          <a:lstStyle/>
          <a:p>
            <a:pPr algn="ctr">
              <a:spcAft>
                <a:spcPts val="600"/>
              </a:spcAft>
              <a:tabLst>
                <a:tab pos="1882775" algn="l"/>
              </a:tabLst>
            </a:pPr>
            <a:r>
              <a:rPr lang="en-GB" sz="2400" b="1" dirty="0"/>
              <a:t>Remember</a:t>
            </a:r>
            <a:r>
              <a:rPr lang="en-GB" sz="2400" dirty="0"/>
              <a:t>:	‘&lt;’ means ‘is less than’,</a:t>
            </a:r>
          </a:p>
          <a:p>
            <a:pPr algn="ctr">
              <a:spcAft>
                <a:spcPts val="600"/>
              </a:spcAft>
              <a:tabLst>
                <a:tab pos="1882775" algn="l"/>
              </a:tabLst>
            </a:pPr>
            <a:r>
              <a:rPr lang="en-GB" sz="2400" dirty="0"/>
              <a:t>	 ‘&gt;’ means ‘is more than’.</a:t>
            </a:r>
          </a:p>
        </p:txBody>
      </p:sp>
      <p:sp>
        <p:nvSpPr>
          <p:cNvPr id="26" name="Rectangle 25">
            <a:extLst>
              <a:ext uri="{FF2B5EF4-FFF2-40B4-BE49-F238E27FC236}">
                <a16:creationId xmlns:a16="http://schemas.microsoft.com/office/drawing/2014/main" id="{79F22E03-71F5-4B84-86FD-B1D93316A84F}"/>
              </a:ext>
            </a:extLst>
          </p:cNvPr>
          <p:cNvSpPr/>
          <p:nvPr/>
        </p:nvSpPr>
        <p:spPr bwMode="auto">
          <a:xfrm>
            <a:off x="2389874" y="1570117"/>
            <a:ext cx="9695025" cy="94105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5205467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457485" y="1014915"/>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87289"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87289"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C73004A-E74C-46F1-A80E-3C5C84176CB7}"/>
              </a:ext>
            </a:extLst>
          </p:cNvPr>
          <p:cNvSpPr txBox="1">
            <a:spLocks noChangeArrowheads="1"/>
          </p:cNvSpPr>
          <p:nvPr/>
        </p:nvSpPr>
        <p:spPr bwMode="auto">
          <a:xfrm>
            <a:off x="2639616" y="0"/>
            <a:ext cx="856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Negative Numbers in Context</a:t>
            </a:r>
          </a:p>
        </p:txBody>
      </p:sp>
      <p:sp>
        <p:nvSpPr>
          <p:cNvPr id="2" name="TextBox 1">
            <a:extLst>
              <a:ext uri="{FF2B5EF4-FFF2-40B4-BE49-F238E27FC236}">
                <a16:creationId xmlns:a16="http://schemas.microsoft.com/office/drawing/2014/main" id="{5B0CCBDE-A535-4E28-BB25-0186DDCE3B46}"/>
              </a:ext>
            </a:extLst>
          </p:cNvPr>
          <p:cNvSpPr txBox="1"/>
          <p:nvPr/>
        </p:nvSpPr>
        <p:spPr>
          <a:xfrm>
            <a:off x="2310146" y="666013"/>
            <a:ext cx="1800200" cy="461665"/>
          </a:xfrm>
          <a:prstGeom prst="rect">
            <a:avLst/>
          </a:prstGeom>
          <a:noFill/>
        </p:spPr>
        <p:txBody>
          <a:bodyPr wrap="square" rtlCol="0">
            <a:spAutoFit/>
          </a:bodyPr>
          <a:lstStyle/>
          <a:p>
            <a:r>
              <a:rPr lang="en-GB" sz="2400" b="1" dirty="0"/>
              <a:t>Exercises</a:t>
            </a:r>
          </a:p>
        </p:txBody>
      </p:sp>
      <p:sp>
        <p:nvSpPr>
          <p:cNvPr id="3" name="Rectangle 2">
            <a:extLst>
              <a:ext uri="{FF2B5EF4-FFF2-40B4-BE49-F238E27FC236}">
                <a16:creationId xmlns:a16="http://schemas.microsoft.com/office/drawing/2014/main" id="{2A4305F8-DC82-4433-9C20-70875BF6B4A4}"/>
              </a:ext>
            </a:extLst>
          </p:cNvPr>
          <p:cNvSpPr/>
          <p:nvPr/>
        </p:nvSpPr>
        <p:spPr>
          <a:xfrm>
            <a:off x="2323980" y="1280128"/>
            <a:ext cx="4691769" cy="3724096"/>
          </a:xfrm>
          <a:prstGeom prst="rect">
            <a:avLst/>
          </a:prstGeom>
        </p:spPr>
        <p:txBody>
          <a:bodyPr wrap="square">
            <a:spAutoFit/>
          </a:bodyPr>
          <a:lstStyle/>
          <a:p>
            <a:pPr>
              <a:spcAft>
                <a:spcPts val="300"/>
              </a:spcAft>
            </a:pPr>
            <a:r>
              <a:rPr lang="en-GB" sz="2400" dirty="0"/>
              <a:t>1.	What temperature is:</a:t>
            </a:r>
          </a:p>
          <a:p>
            <a:pPr>
              <a:spcAft>
                <a:spcPts val="300"/>
              </a:spcAft>
            </a:pPr>
            <a:r>
              <a:rPr lang="en-GB" sz="2400" dirty="0"/>
              <a:t>	(a)	3</a:t>
            </a:r>
            <a:r>
              <a:rPr lang="en-GB" sz="2400" dirty="0">
                <a:latin typeface="Cambria Math" panose="02040503050406030204" pitchFamily="18" charset="0"/>
                <a:ea typeface="Cambria Math" panose="02040503050406030204" pitchFamily="18" charset="0"/>
              </a:rPr>
              <a:t>°</a:t>
            </a:r>
            <a:r>
              <a:rPr lang="en-GB" sz="2400" dirty="0"/>
              <a:t>C warmer than –1</a:t>
            </a:r>
            <a:r>
              <a:rPr lang="en-GB" sz="2400" dirty="0">
                <a:latin typeface="Cambria Math" panose="02040503050406030204" pitchFamily="18" charset="0"/>
                <a:ea typeface="Cambria Math" panose="02040503050406030204" pitchFamily="18" charset="0"/>
              </a:rPr>
              <a:t>°</a:t>
            </a:r>
            <a:r>
              <a:rPr lang="en-GB" sz="2400" dirty="0"/>
              <a:t>C	</a:t>
            </a:r>
          </a:p>
          <a:p>
            <a:pPr>
              <a:spcAft>
                <a:spcPts val="300"/>
              </a:spcAft>
            </a:pPr>
            <a:r>
              <a:rPr lang="en-GB" sz="2400" dirty="0"/>
              <a:t>	(b)	6</a:t>
            </a:r>
            <a:r>
              <a:rPr lang="en-GB" sz="2400" dirty="0">
                <a:latin typeface="Cambria Math" panose="02040503050406030204" pitchFamily="18" charset="0"/>
                <a:ea typeface="Cambria Math" panose="02040503050406030204" pitchFamily="18" charset="0"/>
              </a:rPr>
              <a:t>°</a:t>
            </a:r>
            <a:r>
              <a:rPr lang="en-GB" sz="2400" dirty="0"/>
              <a:t>C colder than –3</a:t>
            </a:r>
            <a:r>
              <a:rPr lang="en-GB" sz="2400" dirty="0">
                <a:latin typeface="Cambria Math" panose="02040503050406030204" pitchFamily="18" charset="0"/>
                <a:ea typeface="Cambria Math" panose="02040503050406030204" pitchFamily="18" charset="0"/>
              </a:rPr>
              <a:t>°</a:t>
            </a:r>
            <a:r>
              <a:rPr lang="en-GB" sz="2400" dirty="0"/>
              <a:t>C</a:t>
            </a:r>
          </a:p>
          <a:p>
            <a:pPr>
              <a:spcAft>
                <a:spcPts val="300"/>
              </a:spcAft>
            </a:pPr>
            <a:r>
              <a:rPr lang="en-GB" sz="2400" dirty="0"/>
              <a:t>	(c)	5</a:t>
            </a:r>
            <a:r>
              <a:rPr lang="en-GB" sz="2400" dirty="0">
                <a:latin typeface="Cambria Math" panose="02040503050406030204" pitchFamily="18" charset="0"/>
                <a:ea typeface="Cambria Math" panose="02040503050406030204" pitchFamily="18" charset="0"/>
              </a:rPr>
              <a:t>°</a:t>
            </a:r>
            <a:r>
              <a:rPr lang="en-GB" sz="2400" dirty="0"/>
              <a:t>C warmer than –5</a:t>
            </a:r>
            <a:r>
              <a:rPr lang="en-GB" sz="2400" dirty="0">
                <a:latin typeface="Cambria Math" panose="02040503050406030204" pitchFamily="18" charset="0"/>
                <a:ea typeface="Cambria Math" panose="02040503050406030204" pitchFamily="18" charset="0"/>
              </a:rPr>
              <a:t>°</a:t>
            </a:r>
            <a:r>
              <a:rPr lang="en-GB" sz="2400" dirty="0"/>
              <a:t>C	</a:t>
            </a:r>
          </a:p>
          <a:p>
            <a:pPr>
              <a:spcAft>
                <a:spcPts val="300"/>
              </a:spcAft>
            </a:pPr>
            <a:r>
              <a:rPr lang="en-GB" sz="2400" dirty="0"/>
              <a:t>	(d)	8</a:t>
            </a:r>
            <a:r>
              <a:rPr lang="en-GB" sz="2400" dirty="0">
                <a:latin typeface="Cambria Math" panose="02040503050406030204" pitchFamily="18" charset="0"/>
                <a:ea typeface="Cambria Math" panose="02040503050406030204" pitchFamily="18" charset="0"/>
              </a:rPr>
              <a:t>°</a:t>
            </a:r>
            <a:r>
              <a:rPr lang="en-GB" sz="2400" dirty="0"/>
              <a:t>C warmer than –7</a:t>
            </a:r>
            <a:r>
              <a:rPr lang="en-GB" sz="2400" dirty="0">
                <a:latin typeface="Cambria Math" panose="02040503050406030204" pitchFamily="18" charset="0"/>
                <a:ea typeface="Cambria Math" panose="02040503050406030204" pitchFamily="18" charset="0"/>
              </a:rPr>
              <a:t>°</a:t>
            </a:r>
            <a:r>
              <a:rPr lang="en-GB" sz="2400" dirty="0"/>
              <a:t>C	</a:t>
            </a:r>
          </a:p>
          <a:p>
            <a:pPr>
              <a:spcAft>
                <a:spcPts val="300"/>
              </a:spcAft>
            </a:pPr>
            <a:r>
              <a:rPr lang="en-GB" sz="2400" dirty="0"/>
              <a:t>	(e)	5</a:t>
            </a:r>
            <a:r>
              <a:rPr lang="en-GB" sz="2400" dirty="0">
                <a:latin typeface="Cambria Math" panose="02040503050406030204" pitchFamily="18" charset="0"/>
                <a:ea typeface="Cambria Math" panose="02040503050406030204" pitchFamily="18" charset="0"/>
              </a:rPr>
              <a:t>°</a:t>
            </a:r>
            <a:r>
              <a:rPr lang="en-GB" sz="2400" dirty="0"/>
              <a:t>C colder than –2</a:t>
            </a:r>
            <a:r>
              <a:rPr lang="en-GB" sz="2400" dirty="0">
                <a:latin typeface="Cambria Math" panose="02040503050406030204" pitchFamily="18" charset="0"/>
                <a:ea typeface="Cambria Math" panose="02040503050406030204" pitchFamily="18" charset="0"/>
              </a:rPr>
              <a:t>°</a:t>
            </a:r>
            <a:r>
              <a:rPr lang="en-GB" sz="2400" dirty="0"/>
              <a:t>C	</a:t>
            </a:r>
          </a:p>
          <a:p>
            <a:pPr>
              <a:spcAft>
                <a:spcPts val="300"/>
              </a:spcAft>
            </a:pPr>
            <a:r>
              <a:rPr lang="en-GB" sz="2400" dirty="0"/>
              <a:t>	(f)	3</a:t>
            </a:r>
            <a:r>
              <a:rPr lang="en-GB" sz="2400" dirty="0">
                <a:latin typeface="Cambria Math" panose="02040503050406030204" pitchFamily="18" charset="0"/>
                <a:ea typeface="Cambria Math" panose="02040503050406030204" pitchFamily="18" charset="0"/>
              </a:rPr>
              <a:t>°</a:t>
            </a:r>
            <a:r>
              <a:rPr lang="en-GB" sz="2400" dirty="0"/>
              <a:t>C colder than 1</a:t>
            </a:r>
            <a:r>
              <a:rPr lang="en-GB" sz="2400" dirty="0">
                <a:latin typeface="Cambria Math" panose="02040503050406030204" pitchFamily="18" charset="0"/>
                <a:ea typeface="Cambria Math" panose="02040503050406030204" pitchFamily="18" charset="0"/>
              </a:rPr>
              <a:t>°</a:t>
            </a:r>
            <a:r>
              <a:rPr lang="en-GB" sz="2400" dirty="0"/>
              <a:t>C</a:t>
            </a:r>
          </a:p>
          <a:p>
            <a:pPr>
              <a:spcAft>
                <a:spcPts val="300"/>
              </a:spcAft>
            </a:pPr>
            <a:r>
              <a:rPr lang="en-GB" sz="2400" dirty="0"/>
              <a:t>	(g)	6</a:t>
            </a:r>
            <a:r>
              <a:rPr lang="en-GB" sz="2400" dirty="0">
                <a:latin typeface="Cambria Math" panose="02040503050406030204" pitchFamily="18" charset="0"/>
                <a:ea typeface="Cambria Math" panose="02040503050406030204" pitchFamily="18" charset="0"/>
              </a:rPr>
              <a:t>°</a:t>
            </a:r>
            <a:r>
              <a:rPr lang="en-GB" sz="2400" dirty="0"/>
              <a:t>C colder than 2</a:t>
            </a:r>
            <a:r>
              <a:rPr lang="en-GB" sz="2400" dirty="0">
                <a:latin typeface="Cambria Math" panose="02040503050406030204" pitchFamily="18" charset="0"/>
                <a:ea typeface="Cambria Math" panose="02040503050406030204" pitchFamily="18" charset="0"/>
              </a:rPr>
              <a:t>°</a:t>
            </a:r>
            <a:r>
              <a:rPr lang="en-GB" sz="2400" dirty="0"/>
              <a:t>C</a:t>
            </a:r>
          </a:p>
          <a:p>
            <a:r>
              <a:rPr lang="en-GB" sz="2400" dirty="0"/>
              <a:t>	(h)	8</a:t>
            </a:r>
            <a:r>
              <a:rPr lang="en-GB" sz="2400" dirty="0">
                <a:latin typeface="Cambria Math" panose="02040503050406030204" pitchFamily="18" charset="0"/>
                <a:ea typeface="Cambria Math" panose="02040503050406030204" pitchFamily="18" charset="0"/>
              </a:rPr>
              <a:t>°</a:t>
            </a:r>
            <a:r>
              <a:rPr lang="en-GB" sz="2400" dirty="0"/>
              <a:t>C warmer than –12</a:t>
            </a:r>
            <a:r>
              <a:rPr lang="en-GB" sz="2400" dirty="0">
                <a:latin typeface="Cambria Math" panose="02040503050406030204" pitchFamily="18" charset="0"/>
                <a:ea typeface="Cambria Math" panose="02040503050406030204" pitchFamily="18" charset="0"/>
              </a:rPr>
              <a:t>°</a:t>
            </a:r>
            <a:r>
              <a:rPr lang="en-GB" sz="2400" dirty="0"/>
              <a:t>C</a:t>
            </a:r>
          </a:p>
        </p:txBody>
      </p:sp>
      <p:sp>
        <p:nvSpPr>
          <p:cNvPr id="4" name="Rectangle 3">
            <a:extLst>
              <a:ext uri="{FF2B5EF4-FFF2-40B4-BE49-F238E27FC236}">
                <a16:creationId xmlns:a16="http://schemas.microsoft.com/office/drawing/2014/main" id="{92A773BD-46C8-45F8-87DC-9574BE4E68C5}"/>
              </a:ext>
            </a:extLst>
          </p:cNvPr>
          <p:cNvSpPr/>
          <p:nvPr/>
        </p:nvSpPr>
        <p:spPr>
          <a:xfrm>
            <a:off x="8023767" y="1320377"/>
            <a:ext cx="2767104" cy="461665"/>
          </a:xfrm>
          <a:prstGeom prst="rect">
            <a:avLst/>
          </a:prstGeom>
        </p:spPr>
        <p:txBody>
          <a:bodyPr wrap="none">
            <a:spAutoFit/>
          </a:bodyPr>
          <a:lstStyle/>
          <a:p>
            <a:r>
              <a:rPr lang="en-GB" sz="2400" dirty="0"/>
              <a:t>2. What number is:</a:t>
            </a:r>
          </a:p>
        </p:txBody>
      </p:sp>
      <p:sp>
        <p:nvSpPr>
          <p:cNvPr id="6" name="Rectangle 5">
            <a:extLst>
              <a:ext uri="{FF2B5EF4-FFF2-40B4-BE49-F238E27FC236}">
                <a16:creationId xmlns:a16="http://schemas.microsoft.com/office/drawing/2014/main" id="{50B91D33-8589-48F9-A461-40EB0A048BE6}"/>
              </a:ext>
            </a:extLst>
          </p:cNvPr>
          <p:cNvSpPr/>
          <p:nvPr/>
        </p:nvSpPr>
        <p:spPr>
          <a:xfrm>
            <a:off x="8308366" y="1718756"/>
            <a:ext cx="3064401" cy="2092881"/>
          </a:xfrm>
          <a:prstGeom prst="rect">
            <a:avLst/>
          </a:prstGeom>
        </p:spPr>
        <p:txBody>
          <a:bodyPr wrap="square">
            <a:spAutoFit/>
          </a:bodyPr>
          <a:lstStyle/>
          <a:p>
            <a:pPr>
              <a:spcAft>
                <a:spcPts val="300"/>
              </a:spcAft>
            </a:pPr>
            <a:r>
              <a:rPr lang="en-GB" sz="2400" dirty="0"/>
              <a:t>(a) 3 more than –2</a:t>
            </a:r>
          </a:p>
          <a:p>
            <a:pPr>
              <a:spcAft>
                <a:spcPts val="300"/>
              </a:spcAft>
            </a:pPr>
            <a:r>
              <a:rPr lang="en-GB" sz="2400" dirty="0"/>
              <a:t>(b) 5 more than –7</a:t>
            </a:r>
          </a:p>
          <a:p>
            <a:pPr>
              <a:spcAft>
                <a:spcPts val="300"/>
              </a:spcAft>
            </a:pPr>
            <a:r>
              <a:rPr lang="en-GB" sz="2400" dirty="0"/>
              <a:t>(c) 5 less than –4 </a:t>
            </a:r>
          </a:p>
          <a:p>
            <a:pPr>
              <a:spcAft>
                <a:spcPts val="300"/>
              </a:spcAft>
            </a:pPr>
            <a:r>
              <a:rPr lang="en-GB" sz="2400" dirty="0"/>
              <a:t>(d) 5 more than –20 </a:t>
            </a:r>
          </a:p>
          <a:p>
            <a:pPr>
              <a:spcAft>
                <a:spcPts val="300"/>
              </a:spcAft>
            </a:pPr>
            <a:r>
              <a:rPr lang="en-GB" sz="2400" dirty="0"/>
              <a:t>(e)12 less than 10</a:t>
            </a:r>
          </a:p>
        </p:txBody>
      </p:sp>
      <p:sp>
        <p:nvSpPr>
          <p:cNvPr id="7" name="Rectangle 6">
            <a:extLst>
              <a:ext uri="{FF2B5EF4-FFF2-40B4-BE49-F238E27FC236}">
                <a16:creationId xmlns:a16="http://schemas.microsoft.com/office/drawing/2014/main" id="{5C333531-557A-4185-8050-D548962E361F}"/>
              </a:ext>
            </a:extLst>
          </p:cNvPr>
          <p:cNvSpPr/>
          <p:nvPr/>
        </p:nvSpPr>
        <p:spPr>
          <a:xfrm>
            <a:off x="8308366" y="3717202"/>
            <a:ext cx="3199153" cy="1277273"/>
          </a:xfrm>
          <a:prstGeom prst="rect">
            <a:avLst/>
          </a:prstGeom>
        </p:spPr>
        <p:txBody>
          <a:bodyPr wrap="square">
            <a:spAutoFit/>
          </a:bodyPr>
          <a:lstStyle/>
          <a:p>
            <a:pPr>
              <a:spcAft>
                <a:spcPts val="300"/>
              </a:spcAft>
            </a:pPr>
            <a:r>
              <a:rPr lang="en-GB" sz="2400" dirty="0"/>
              <a:t>(f)  6 less than 1</a:t>
            </a:r>
          </a:p>
          <a:p>
            <a:pPr>
              <a:spcAft>
                <a:spcPts val="300"/>
              </a:spcAft>
            </a:pPr>
            <a:r>
              <a:rPr lang="en-GB" sz="2400" dirty="0"/>
              <a:t>(g) 6 more than –10</a:t>
            </a:r>
          </a:p>
          <a:p>
            <a:r>
              <a:rPr lang="en-GB" sz="2400" dirty="0"/>
              <a:t>(h) 16 less than 3</a:t>
            </a:r>
          </a:p>
        </p:txBody>
      </p:sp>
      <p:sp>
        <p:nvSpPr>
          <p:cNvPr id="8" name="Rectangle 7">
            <a:extLst>
              <a:ext uri="{FF2B5EF4-FFF2-40B4-BE49-F238E27FC236}">
                <a16:creationId xmlns:a16="http://schemas.microsoft.com/office/drawing/2014/main" id="{D3BB6284-3ABD-4B1F-AEE5-C7EFE094E394}"/>
              </a:ext>
            </a:extLst>
          </p:cNvPr>
          <p:cNvSpPr/>
          <p:nvPr/>
        </p:nvSpPr>
        <p:spPr>
          <a:xfrm>
            <a:off x="2279575" y="5166828"/>
            <a:ext cx="8465002" cy="1569660"/>
          </a:xfrm>
          <a:prstGeom prst="rect">
            <a:avLst/>
          </a:prstGeom>
        </p:spPr>
        <p:txBody>
          <a:bodyPr wrap="square">
            <a:spAutoFit/>
          </a:bodyPr>
          <a:lstStyle/>
          <a:p>
            <a:r>
              <a:rPr lang="en-GB" sz="2400" dirty="0"/>
              <a:t>3.	Write each set of numbers in order with the smallest first.</a:t>
            </a:r>
          </a:p>
          <a:p>
            <a:r>
              <a:rPr lang="en-GB" sz="2400" dirty="0"/>
              <a:t>	(a)	 6,  –7,  8,  –2,  –5,  –10,  3</a:t>
            </a:r>
          </a:p>
          <a:p>
            <a:r>
              <a:rPr lang="en-GB" sz="2400" dirty="0"/>
              <a:t>	(b)	 3,  –2,  8,  0,  –1,  1,  –3</a:t>
            </a:r>
          </a:p>
          <a:p>
            <a:r>
              <a:rPr lang="en-GB" sz="2400" dirty="0"/>
              <a:t>	(c)	 5,  –7,  –20,  100,  –50,  –90,  60</a:t>
            </a:r>
          </a:p>
        </p:txBody>
      </p:sp>
      <p:sp>
        <p:nvSpPr>
          <p:cNvPr id="10" name="Rectangle 9">
            <a:extLst>
              <a:ext uri="{FF2B5EF4-FFF2-40B4-BE49-F238E27FC236}">
                <a16:creationId xmlns:a16="http://schemas.microsoft.com/office/drawing/2014/main" id="{204414BA-C2AE-4427-A027-5AC534AECCDA}"/>
              </a:ext>
            </a:extLst>
          </p:cNvPr>
          <p:cNvSpPr/>
          <p:nvPr/>
        </p:nvSpPr>
        <p:spPr>
          <a:xfrm>
            <a:off x="6816816" y="1698405"/>
            <a:ext cx="694421" cy="461665"/>
          </a:xfrm>
          <a:prstGeom prst="rect">
            <a:avLst/>
          </a:prstGeom>
        </p:spPr>
        <p:txBody>
          <a:bodyPr wrap="none">
            <a:spAutoFit/>
          </a:bodyPr>
          <a:lstStyle/>
          <a:p>
            <a:r>
              <a:rPr lang="en-GB" sz="2400" dirty="0">
                <a:solidFill>
                  <a:srgbClr val="FF0000"/>
                </a:solidFill>
              </a:rPr>
              <a:t>2</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3FAE658F-502C-4C94-B8AB-867A934BA123}"/>
                  </a:ext>
                </a:extLst>
              </p:cNvPr>
              <p:cNvSpPr/>
              <p:nvPr/>
            </p:nvSpPr>
            <p:spPr>
              <a:xfrm>
                <a:off x="6587586" y="2094403"/>
                <a:ext cx="923651"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9</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11" name="Rectangle 10">
                <a:extLst>
                  <a:ext uri="{FF2B5EF4-FFF2-40B4-BE49-F238E27FC236}">
                    <a16:creationId xmlns="" xmlns:a16="http://schemas.microsoft.com/office/drawing/2014/main" xmlns:a14="http://schemas.microsoft.com/office/drawing/2010/main" id="{3FAE658F-502C-4C94-B8AB-867A934BA123}"/>
                  </a:ext>
                </a:extLst>
              </p:cNvPr>
              <p:cNvSpPr>
                <a:spLocks noRot="1" noChangeAspect="1" noMove="1" noResize="1" noEditPoints="1" noAdjustHandles="1" noChangeArrowheads="1" noChangeShapeType="1" noTextEdit="1"/>
              </p:cNvSpPr>
              <p:nvPr/>
            </p:nvSpPr>
            <p:spPr>
              <a:xfrm>
                <a:off x="6587586" y="2094403"/>
                <a:ext cx="923651" cy="461665"/>
              </a:xfrm>
              <a:prstGeom prst="rect">
                <a:avLst/>
              </a:prstGeom>
              <a:blipFill rotWithShape="1">
                <a:blip r:embed="rId4"/>
                <a:stretch>
                  <a:fillRect t="-10667" r="-9272" b="-32000"/>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AA208347-037C-49F1-8A7A-9E3BCEE3CF33}"/>
              </a:ext>
            </a:extLst>
          </p:cNvPr>
          <p:cNvSpPr/>
          <p:nvPr/>
        </p:nvSpPr>
        <p:spPr>
          <a:xfrm>
            <a:off x="6816816" y="2490401"/>
            <a:ext cx="694421" cy="461665"/>
          </a:xfrm>
          <a:prstGeom prst="rect">
            <a:avLst/>
          </a:prstGeom>
        </p:spPr>
        <p:txBody>
          <a:bodyPr wrap="none">
            <a:spAutoFit/>
          </a:bodyPr>
          <a:lstStyle/>
          <a:p>
            <a:r>
              <a:rPr lang="en-GB" sz="2400" dirty="0">
                <a:solidFill>
                  <a:srgbClr val="FF0000"/>
                </a:solidFill>
              </a:rPr>
              <a:t>0</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p:sp>
        <p:nvSpPr>
          <p:cNvPr id="13" name="Rectangle 12">
            <a:extLst>
              <a:ext uri="{FF2B5EF4-FFF2-40B4-BE49-F238E27FC236}">
                <a16:creationId xmlns:a16="http://schemas.microsoft.com/office/drawing/2014/main" id="{5AF60206-817B-4438-AAF9-28BFCD14D22B}"/>
              </a:ext>
            </a:extLst>
          </p:cNvPr>
          <p:cNvSpPr/>
          <p:nvPr/>
        </p:nvSpPr>
        <p:spPr>
          <a:xfrm>
            <a:off x="6784950" y="2886397"/>
            <a:ext cx="694421" cy="461665"/>
          </a:xfrm>
          <a:prstGeom prst="rect">
            <a:avLst/>
          </a:prstGeom>
        </p:spPr>
        <p:txBody>
          <a:bodyPr wrap="none">
            <a:spAutoFit/>
          </a:bodyPr>
          <a:lstStyle/>
          <a:p>
            <a:r>
              <a:rPr lang="en-GB" sz="2400" dirty="0">
                <a:solidFill>
                  <a:srgbClr val="FF0000"/>
                </a:solidFill>
              </a:rPr>
              <a:t>1</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DAD12D8D-4D71-4EB7-81F5-18C9EEBD98F6}"/>
                  </a:ext>
                </a:extLst>
              </p:cNvPr>
              <p:cNvSpPr/>
              <p:nvPr/>
            </p:nvSpPr>
            <p:spPr>
              <a:xfrm>
                <a:off x="6587586" y="3282397"/>
                <a:ext cx="923651"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7</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14" name="Rectangle 13">
                <a:extLst>
                  <a:ext uri="{FF2B5EF4-FFF2-40B4-BE49-F238E27FC236}">
                    <a16:creationId xmlns="" xmlns:a16="http://schemas.microsoft.com/office/drawing/2014/main" xmlns:a14="http://schemas.microsoft.com/office/drawing/2010/main" id="{DAD12D8D-4D71-4EB7-81F5-18C9EEBD98F6}"/>
                  </a:ext>
                </a:extLst>
              </p:cNvPr>
              <p:cNvSpPr>
                <a:spLocks noRot="1" noChangeAspect="1" noMove="1" noResize="1" noEditPoints="1" noAdjustHandles="1" noChangeArrowheads="1" noChangeShapeType="1" noTextEdit="1"/>
              </p:cNvSpPr>
              <p:nvPr/>
            </p:nvSpPr>
            <p:spPr>
              <a:xfrm>
                <a:off x="6587586" y="3282397"/>
                <a:ext cx="923651" cy="461665"/>
              </a:xfrm>
              <a:prstGeom prst="rect">
                <a:avLst/>
              </a:prstGeom>
              <a:blipFill rotWithShape="1">
                <a:blip r:embed="rId6"/>
                <a:stretch>
                  <a:fillRect t="-10526" r="-927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74E4758A-F2BA-4B07-AEC1-6EA2F2ABA776}"/>
                  </a:ext>
                </a:extLst>
              </p:cNvPr>
              <p:cNvSpPr/>
              <p:nvPr/>
            </p:nvSpPr>
            <p:spPr>
              <a:xfrm>
                <a:off x="6520260" y="3678395"/>
                <a:ext cx="99097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2</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15" name="Rectangle 14">
                <a:extLst>
                  <a:ext uri="{FF2B5EF4-FFF2-40B4-BE49-F238E27FC236}">
                    <a16:creationId xmlns="" xmlns:a16="http://schemas.microsoft.com/office/drawing/2014/main" xmlns:a14="http://schemas.microsoft.com/office/drawing/2010/main" id="{74E4758A-F2BA-4B07-AEC1-6EA2F2ABA776}"/>
                  </a:ext>
                </a:extLst>
              </p:cNvPr>
              <p:cNvSpPr>
                <a:spLocks noRot="1" noChangeAspect="1" noMove="1" noResize="1" noEditPoints="1" noAdjustHandles="1" noChangeArrowheads="1" noChangeShapeType="1" noTextEdit="1"/>
              </p:cNvSpPr>
              <p:nvPr/>
            </p:nvSpPr>
            <p:spPr>
              <a:xfrm>
                <a:off x="6520260" y="3678395"/>
                <a:ext cx="990977" cy="461665"/>
              </a:xfrm>
              <a:prstGeom prst="rect">
                <a:avLst/>
              </a:prstGeom>
              <a:blipFill rotWithShape="1">
                <a:blip r:embed="rId7"/>
                <a:stretch>
                  <a:fillRect t="-10526" r="-864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A9599540-A411-4E3F-B1DF-E3E9A58A3CF1}"/>
                  </a:ext>
                </a:extLst>
              </p:cNvPr>
              <p:cNvSpPr/>
              <p:nvPr/>
            </p:nvSpPr>
            <p:spPr>
              <a:xfrm>
                <a:off x="6520260" y="4074393"/>
                <a:ext cx="99097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4</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16" name="Rectangle 15">
                <a:extLst>
                  <a:ext uri="{FF2B5EF4-FFF2-40B4-BE49-F238E27FC236}">
                    <a16:creationId xmlns="" xmlns:a16="http://schemas.microsoft.com/office/drawing/2014/main" xmlns:a14="http://schemas.microsoft.com/office/drawing/2010/main" id="{A9599540-A411-4E3F-B1DF-E3E9A58A3CF1}"/>
                  </a:ext>
                </a:extLst>
              </p:cNvPr>
              <p:cNvSpPr>
                <a:spLocks noRot="1" noChangeAspect="1" noMove="1" noResize="1" noEditPoints="1" noAdjustHandles="1" noChangeArrowheads="1" noChangeShapeType="1" noTextEdit="1"/>
              </p:cNvSpPr>
              <p:nvPr/>
            </p:nvSpPr>
            <p:spPr>
              <a:xfrm>
                <a:off x="6520260" y="4074393"/>
                <a:ext cx="990977" cy="461665"/>
              </a:xfrm>
              <a:prstGeom prst="rect">
                <a:avLst/>
              </a:prstGeom>
              <a:blipFill rotWithShape="1">
                <a:blip r:embed="rId8"/>
                <a:stretch>
                  <a:fillRect t="-10526" r="-8642" b="-30263"/>
                </a:stretch>
              </a:blipFill>
            </p:spPr>
            <p:txBody>
              <a:bodyPr/>
              <a:lstStyle/>
              <a:p>
                <a:r>
                  <a:rPr lang="en-GB">
                    <a:noFill/>
                  </a:rPr>
                  <a:t> </a:t>
                </a:r>
              </a:p>
            </p:txBody>
          </p:sp>
        </mc:Fallback>
      </mc:AlternateContent>
      <p:sp>
        <p:nvSpPr>
          <p:cNvPr id="20" name="Rectangle 19">
            <a:extLst>
              <a:ext uri="{FF2B5EF4-FFF2-40B4-BE49-F238E27FC236}">
                <a16:creationId xmlns:a16="http://schemas.microsoft.com/office/drawing/2014/main" id="{E453E2D4-FF23-43CA-A4D5-8EA2705D22CB}"/>
              </a:ext>
            </a:extLst>
          </p:cNvPr>
          <p:cNvSpPr/>
          <p:nvPr/>
        </p:nvSpPr>
        <p:spPr>
          <a:xfrm>
            <a:off x="11471946" y="1742795"/>
            <a:ext cx="676502" cy="830997"/>
          </a:xfrm>
          <a:prstGeom prst="rect">
            <a:avLst/>
          </a:prstGeom>
        </p:spPr>
        <p:txBody>
          <a:bodyPr wrap="square">
            <a:spAutoFit/>
          </a:bodyPr>
          <a:lstStyle/>
          <a:p>
            <a:r>
              <a:rPr lang="en-GB" sz="2400" b="0" dirty="0">
                <a:solidFill>
                  <a:srgbClr val="FF0000"/>
                </a:solidFill>
              </a:rPr>
              <a:t>1</a:t>
            </a:r>
          </a:p>
          <a:p>
            <a:endParaRPr lang="en-GB" sz="2400" dirty="0">
              <a:solidFill>
                <a:srgbClr val="FF0000"/>
              </a:solidFill>
            </a:endParaRPr>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B5E6678A-131D-4F62-B626-4E3DD695941D}"/>
                  </a:ext>
                </a:extLst>
              </p:cNvPr>
              <p:cNvSpPr/>
              <p:nvPr/>
            </p:nvSpPr>
            <p:spPr>
              <a:xfrm>
                <a:off x="11330347" y="2131724"/>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2</a:t>
                </a:r>
              </a:p>
            </p:txBody>
          </p:sp>
        </mc:Choice>
        <mc:Fallback xmlns="">
          <p:sp>
            <p:nvSpPr>
              <p:cNvPr id="21" name="Rectangle 20">
                <a:extLst>
                  <a:ext uri="{FF2B5EF4-FFF2-40B4-BE49-F238E27FC236}">
                    <a16:creationId xmlns="" xmlns:a16="http://schemas.microsoft.com/office/drawing/2014/main" xmlns:a14="http://schemas.microsoft.com/office/drawing/2010/main" id="{B5E6678A-131D-4F62-B626-4E3DD695941D}"/>
                  </a:ext>
                </a:extLst>
              </p:cNvPr>
              <p:cNvSpPr>
                <a:spLocks noRot="1" noChangeAspect="1" noMove="1" noResize="1" noEditPoints="1" noAdjustHandles="1" noChangeArrowheads="1" noChangeShapeType="1" noTextEdit="1"/>
              </p:cNvSpPr>
              <p:nvPr/>
            </p:nvSpPr>
            <p:spPr>
              <a:xfrm>
                <a:off x="11330347" y="2131724"/>
                <a:ext cx="585417" cy="461665"/>
              </a:xfrm>
              <a:prstGeom prst="rect">
                <a:avLst/>
              </a:prstGeom>
              <a:blipFill rotWithShape="1">
                <a:blip r:embed="rId10"/>
                <a:stretch>
                  <a:fillRect t="-9333" r="-1458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CEC931E7-B892-4743-8A92-959A47B869DD}"/>
                  </a:ext>
                </a:extLst>
              </p:cNvPr>
              <p:cNvSpPr/>
              <p:nvPr/>
            </p:nvSpPr>
            <p:spPr>
              <a:xfrm>
                <a:off x="11330347" y="2531815"/>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9</a:t>
                </a:r>
              </a:p>
            </p:txBody>
          </p:sp>
        </mc:Choice>
        <mc:Fallback xmlns="">
          <p:sp>
            <p:nvSpPr>
              <p:cNvPr id="22" name="Rectangle 21">
                <a:extLst>
                  <a:ext uri="{FF2B5EF4-FFF2-40B4-BE49-F238E27FC236}">
                    <a16:creationId xmlns="" xmlns:a16="http://schemas.microsoft.com/office/drawing/2014/main" xmlns:a14="http://schemas.microsoft.com/office/drawing/2010/main" id="{CEC931E7-B892-4743-8A92-959A47B869DD}"/>
                  </a:ext>
                </a:extLst>
              </p:cNvPr>
              <p:cNvSpPr>
                <a:spLocks noRot="1" noChangeAspect="1" noMove="1" noResize="1" noEditPoints="1" noAdjustHandles="1" noChangeArrowheads="1" noChangeShapeType="1" noTextEdit="1"/>
              </p:cNvSpPr>
              <p:nvPr/>
            </p:nvSpPr>
            <p:spPr>
              <a:xfrm>
                <a:off x="11330347" y="2531815"/>
                <a:ext cx="585417" cy="461665"/>
              </a:xfrm>
              <a:prstGeom prst="rect">
                <a:avLst/>
              </a:prstGeom>
              <a:blipFill rotWithShape="1">
                <a:blip r:embed="rId11"/>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17DB0945-9D0E-4F7B-BB7A-DD6A83269D47}"/>
                  </a:ext>
                </a:extLst>
              </p:cNvPr>
              <p:cNvSpPr/>
              <p:nvPr/>
            </p:nvSpPr>
            <p:spPr>
              <a:xfrm>
                <a:off x="11158826" y="2912309"/>
                <a:ext cx="756938"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15</a:t>
                </a:r>
              </a:p>
            </p:txBody>
          </p:sp>
        </mc:Choice>
        <mc:Fallback xmlns="">
          <p:sp>
            <p:nvSpPr>
              <p:cNvPr id="23" name="Rectangle 22">
                <a:extLst>
                  <a:ext uri="{FF2B5EF4-FFF2-40B4-BE49-F238E27FC236}">
                    <a16:creationId xmlns="" xmlns:a16="http://schemas.microsoft.com/office/drawing/2014/main" xmlns:a14="http://schemas.microsoft.com/office/drawing/2010/main" id="{17DB0945-9D0E-4F7B-BB7A-DD6A83269D47}"/>
                  </a:ext>
                </a:extLst>
              </p:cNvPr>
              <p:cNvSpPr>
                <a:spLocks noRot="1" noChangeAspect="1" noMove="1" noResize="1" noEditPoints="1" noAdjustHandles="1" noChangeArrowheads="1" noChangeShapeType="1" noTextEdit="1"/>
              </p:cNvSpPr>
              <p:nvPr/>
            </p:nvSpPr>
            <p:spPr>
              <a:xfrm>
                <a:off x="11158826" y="2912309"/>
                <a:ext cx="756938" cy="461665"/>
              </a:xfrm>
              <a:prstGeom prst="rect">
                <a:avLst/>
              </a:prstGeom>
              <a:blipFill rotWithShape="1">
                <a:blip r:embed="rId12"/>
                <a:stretch>
                  <a:fillRect t="-9333" r="-11290"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CFC133E0-932F-4E34-86FD-5E3F9E451F12}"/>
                  </a:ext>
                </a:extLst>
              </p:cNvPr>
              <p:cNvSpPr/>
              <p:nvPr/>
            </p:nvSpPr>
            <p:spPr>
              <a:xfrm>
                <a:off x="11330347" y="3331997"/>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2</a:t>
                </a:r>
              </a:p>
            </p:txBody>
          </p:sp>
        </mc:Choice>
        <mc:Fallback xmlns="">
          <p:sp>
            <p:nvSpPr>
              <p:cNvPr id="24" name="Rectangle 23">
                <a:extLst>
                  <a:ext uri="{FF2B5EF4-FFF2-40B4-BE49-F238E27FC236}">
                    <a16:creationId xmlns="" xmlns:a16="http://schemas.microsoft.com/office/drawing/2014/main" xmlns:a14="http://schemas.microsoft.com/office/drawing/2010/main" id="{CFC133E0-932F-4E34-86FD-5E3F9E451F12}"/>
                  </a:ext>
                </a:extLst>
              </p:cNvPr>
              <p:cNvSpPr>
                <a:spLocks noRot="1" noChangeAspect="1" noMove="1" noResize="1" noEditPoints="1" noAdjustHandles="1" noChangeArrowheads="1" noChangeShapeType="1" noTextEdit="1"/>
              </p:cNvSpPr>
              <p:nvPr/>
            </p:nvSpPr>
            <p:spPr>
              <a:xfrm>
                <a:off x="11330347" y="3331997"/>
                <a:ext cx="585417" cy="461665"/>
              </a:xfrm>
              <a:prstGeom prst="rect">
                <a:avLst/>
              </a:prstGeom>
              <a:blipFill rotWithShape="1">
                <a:blip r:embed="rId13"/>
                <a:stretch>
                  <a:fillRect t="-9333" r="-1458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439FFF16-56BB-4338-B255-6CCD62CC86BD}"/>
                  </a:ext>
                </a:extLst>
              </p:cNvPr>
              <p:cNvSpPr/>
              <p:nvPr/>
            </p:nvSpPr>
            <p:spPr>
              <a:xfrm>
                <a:off x="11281618" y="3717202"/>
                <a:ext cx="682874" cy="461665"/>
              </a:xfrm>
              <a:prstGeom prst="rect">
                <a:avLst/>
              </a:prstGeom>
            </p:spPr>
            <p:txBody>
              <a:bodyPr wrap="squar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5</a:t>
                </a:r>
              </a:p>
            </p:txBody>
          </p:sp>
        </mc:Choice>
        <mc:Fallback xmlns="">
          <p:sp>
            <p:nvSpPr>
              <p:cNvPr id="25" name="Rectangle 24">
                <a:extLst>
                  <a:ext uri="{FF2B5EF4-FFF2-40B4-BE49-F238E27FC236}">
                    <a16:creationId xmlns="" xmlns:a16="http://schemas.microsoft.com/office/drawing/2014/main" xmlns:a14="http://schemas.microsoft.com/office/drawing/2010/main" id="{439FFF16-56BB-4338-B255-6CCD62CC86BD}"/>
                  </a:ext>
                </a:extLst>
              </p:cNvPr>
              <p:cNvSpPr>
                <a:spLocks noRot="1" noChangeAspect="1" noMove="1" noResize="1" noEditPoints="1" noAdjustHandles="1" noChangeArrowheads="1" noChangeShapeType="1" noTextEdit="1"/>
              </p:cNvSpPr>
              <p:nvPr/>
            </p:nvSpPr>
            <p:spPr>
              <a:xfrm>
                <a:off x="11281618" y="3717202"/>
                <a:ext cx="682874" cy="461665"/>
              </a:xfrm>
              <a:prstGeom prst="rect">
                <a:avLst/>
              </a:prstGeom>
              <a:blipFill rotWithShape="1">
                <a:blip r:embed="rId14"/>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95BE8B79-00C3-4CCB-A3D8-A1A38F04FCA1}"/>
                  </a:ext>
                </a:extLst>
              </p:cNvPr>
              <p:cNvSpPr/>
              <p:nvPr/>
            </p:nvSpPr>
            <p:spPr>
              <a:xfrm>
                <a:off x="11330347" y="4132179"/>
                <a:ext cx="58541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4</a:t>
                </a:r>
              </a:p>
            </p:txBody>
          </p:sp>
        </mc:Choice>
        <mc:Fallback xmlns="">
          <p:sp>
            <p:nvSpPr>
              <p:cNvPr id="26" name="Rectangle 25">
                <a:extLst>
                  <a:ext uri="{FF2B5EF4-FFF2-40B4-BE49-F238E27FC236}">
                    <a16:creationId xmlns="" xmlns:a16="http://schemas.microsoft.com/office/drawing/2014/main" xmlns:a14="http://schemas.microsoft.com/office/drawing/2010/main" id="{95BE8B79-00C3-4CCB-A3D8-A1A38F04FCA1}"/>
                  </a:ext>
                </a:extLst>
              </p:cNvPr>
              <p:cNvSpPr>
                <a:spLocks noRot="1" noChangeAspect="1" noMove="1" noResize="1" noEditPoints="1" noAdjustHandles="1" noChangeArrowheads="1" noChangeShapeType="1" noTextEdit="1"/>
              </p:cNvSpPr>
              <p:nvPr/>
            </p:nvSpPr>
            <p:spPr>
              <a:xfrm>
                <a:off x="11330347" y="4132179"/>
                <a:ext cx="585417" cy="461665"/>
              </a:xfrm>
              <a:prstGeom prst="rect">
                <a:avLst/>
              </a:prstGeom>
              <a:blipFill rotWithShape="1">
                <a:blip r:embed="rId15"/>
                <a:stretch>
                  <a:fillRect t="-9211" r="-14583"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27798529-A07B-44E6-8730-EF801504D94D}"/>
                  </a:ext>
                </a:extLst>
              </p:cNvPr>
              <p:cNvSpPr txBox="1"/>
              <p:nvPr/>
            </p:nvSpPr>
            <p:spPr>
              <a:xfrm>
                <a:off x="7765462" y="5512213"/>
                <a:ext cx="4028985" cy="461665"/>
              </a:xfrm>
              <a:prstGeom prst="rect">
                <a:avLst/>
              </a:prstGeom>
              <a:noFill/>
            </p:spPr>
            <p:txBody>
              <a:bodyPr wrap="square" rtlCol="0">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7,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2, 3, 6 </a:t>
                </a:r>
              </a:p>
            </p:txBody>
          </p:sp>
        </mc:Choice>
        <mc:Fallback xmlns="">
          <p:sp>
            <p:nvSpPr>
              <p:cNvPr id="29" name="TextBox 28">
                <a:extLst>
                  <a:ext uri="{FF2B5EF4-FFF2-40B4-BE49-F238E27FC236}">
                    <a16:creationId xmlns:a16="http://schemas.microsoft.com/office/drawing/2014/main" xmlns="" id="{27798529-A07B-44E6-8730-EF801504D94D}"/>
                  </a:ext>
                </a:extLst>
              </p:cNvPr>
              <p:cNvSpPr txBox="1">
                <a:spLocks noRot="1" noChangeAspect="1" noMove="1" noResize="1" noEditPoints="1" noAdjustHandles="1" noChangeArrowheads="1" noChangeShapeType="1" noTextEdit="1"/>
              </p:cNvSpPr>
              <p:nvPr/>
            </p:nvSpPr>
            <p:spPr>
              <a:xfrm>
                <a:off x="7765462" y="5512213"/>
                <a:ext cx="4028985" cy="461665"/>
              </a:xfrm>
              <a:prstGeom prst="rect">
                <a:avLst/>
              </a:prstGeom>
              <a:blipFill rotWithShape="1">
                <a:blip r:embed="rId16"/>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FBC1FD8E-8D39-4CE9-B68F-91F7571803D5}"/>
                  </a:ext>
                </a:extLst>
              </p:cNvPr>
              <p:cNvSpPr/>
              <p:nvPr/>
            </p:nvSpPr>
            <p:spPr>
              <a:xfrm>
                <a:off x="7765462" y="5883110"/>
                <a:ext cx="3092513"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1, 0, 1, 3, 8</a:t>
                </a:r>
              </a:p>
            </p:txBody>
          </p:sp>
        </mc:Choice>
        <mc:Fallback xmlns="">
          <p:sp>
            <p:nvSpPr>
              <p:cNvPr id="30" name="Rectangle 29">
                <a:extLst>
                  <a:ext uri="{FF2B5EF4-FFF2-40B4-BE49-F238E27FC236}">
                    <a16:creationId xmlns:a16="http://schemas.microsoft.com/office/drawing/2014/main" xmlns="" id="{FBC1FD8E-8D39-4CE9-B68F-91F7571803D5}"/>
                  </a:ext>
                </a:extLst>
              </p:cNvPr>
              <p:cNvSpPr>
                <a:spLocks noRot="1" noChangeAspect="1" noMove="1" noResize="1" noEditPoints="1" noAdjustHandles="1" noChangeArrowheads="1" noChangeShapeType="1" noTextEdit="1"/>
              </p:cNvSpPr>
              <p:nvPr/>
            </p:nvSpPr>
            <p:spPr>
              <a:xfrm>
                <a:off x="7765462" y="5883110"/>
                <a:ext cx="3092513" cy="461665"/>
              </a:xfrm>
              <a:prstGeom prst="rect">
                <a:avLst/>
              </a:prstGeom>
              <a:blipFill rotWithShape="1">
                <a:blip r:embed="rId17"/>
                <a:stretch>
                  <a:fillRect t="-9211" r="-197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DE1D968B-92DD-43FE-9FBB-822DF1E5981C}"/>
                  </a:ext>
                </a:extLst>
              </p:cNvPr>
              <p:cNvSpPr/>
              <p:nvPr/>
            </p:nvSpPr>
            <p:spPr>
              <a:xfrm>
                <a:off x="7765462" y="6254007"/>
                <a:ext cx="4435830" cy="461665"/>
              </a:xfrm>
              <a:prstGeom prst="rect">
                <a:avLst/>
              </a:prstGeom>
            </p:spPr>
            <p:txBody>
              <a:bodyPr wrap="none">
                <a:spAutoFit/>
              </a:bodyPr>
              <a:lstStyle/>
              <a:p>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90,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50,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20,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7, 5, 60, 100 </a:t>
                </a:r>
              </a:p>
            </p:txBody>
          </p:sp>
        </mc:Choice>
        <mc:Fallback xmlns="">
          <p:sp>
            <p:nvSpPr>
              <p:cNvPr id="31" name="Rectangle 30">
                <a:extLst>
                  <a:ext uri="{FF2B5EF4-FFF2-40B4-BE49-F238E27FC236}">
                    <a16:creationId xmlns:a16="http://schemas.microsoft.com/office/drawing/2014/main" xmlns="" id="{DE1D968B-92DD-43FE-9FBB-822DF1E5981C}"/>
                  </a:ext>
                </a:extLst>
              </p:cNvPr>
              <p:cNvSpPr>
                <a:spLocks noRot="1" noChangeAspect="1" noMove="1" noResize="1" noEditPoints="1" noAdjustHandles="1" noChangeArrowheads="1" noChangeShapeType="1" noTextEdit="1"/>
              </p:cNvSpPr>
              <p:nvPr/>
            </p:nvSpPr>
            <p:spPr>
              <a:xfrm>
                <a:off x="7765462" y="6254007"/>
                <a:ext cx="4435830" cy="461665"/>
              </a:xfrm>
              <a:prstGeom prst="rect">
                <a:avLst/>
              </a:prstGeom>
              <a:blipFill rotWithShape="1">
                <a:blip r:embed="rId18"/>
                <a:stretch>
                  <a:fillRect t="-9211" r="-96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4389B8F8-1CB4-4376-BB6A-205BCF16CE1C}"/>
                  </a:ext>
                </a:extLst>
              </p:cNvPr>
              <p:cNvSpPr/>
              <p:nvPr/>
            </p:nvSpPr>
            <p:spPr>
              <a:xfrm>
                <a:off x="6520260" y="4470393"/>
                <a:ext cx="990977"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 </m:t>
                    </m:r>
                  </m:oMath>
                </a14:m>
                <a:r>
                  <a:rPr lang="en-GB" sz="2400" dirty="0">
                    <a:solidFill>
                      <a:srgbClr val="FF0000"/>
                    </a:solidFill>
                  </a:rPr>
                  <a:t>4</a:t>
                </a:r>
                <a:r>
                  <a:rPr lang="en-GB" sz="2400" dirty="0">
                    <a:solidFill>
                      <a:srgbClr val="FF0000"/>
                    </a:solidFill>
                    <a:latin typeface="Cambria Math" panose="02040503050406030204" pitchFamily="18" charset="0"/>
                    <a:ea typeface="Cambria Math" panose="02040503050406030204" pitchFamily="18" charset="0"/>
                  </a:rPr>
                  <a:t>°</a:t>
                </a:r>
                <a:r>
                  <a:rPr lang="en-GB" sz="2400" dirty="0">
                    <a:solidFill>
                      <a:srgbClr val="FF0000"/>
                    </a:solidFill>
                  </a:rPr>
                  <a:t>C</a:t>
                </a:r>
              </a:p>
            </p:txBody>
          </p:sp>
        </mc:Choice>
        <mc:Fallback xmlns="">
          <p:sp>
            <p:nvSpPr>
              <p:cNvPr id="35" name="Rectangle 34">
                <a:extLst>
                  <a:ext uri="{FF2B5EF4-FFF2-40B4-BE49-F238E27FC236}">
                    <a16:creationId xmlns="" xmlns:a16="http://schemas.microsoft.com/office/drawing/2014/main" xmlns:a14="http://schemas.microsoft.com/office/drawing/2010/main" id="{4389B8F8-1CB4-4376-BB6A-205BCF16CE1C}"/>
                  </a:ext>
                </a:extLst>
              </p:cNvPr>
              <p:cNvSpPr>
                <a:spLocks noRot="1" noChangeAspect="1" noMove="1" noResize="1" noEditPoints="1" noAdjustHandles="1" noChangeArrowheads="1" noChangeShapeType="1" noTextEdit="1"/>
              </p:cNvSpPr>
              <p:nvPr/>
            </p:nvSpPr>
            <p:spPr>
              <a:xfrm>
                <a:off x="6520260" y="4470393"/>
                <a:ext cx="990977" cy="461665"/>
              </a:xfrm>
              <a:prstGeom prst="rect">
                <a:avLst/>
              </a:prstGeom>
              <a:blipFill rotWithShape="1">
                <a:blip r:embed="rId19"/>
                <a:stretch>
                  <a:fillRect t="-10526" r="-8642"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67C446AA-E81A-4B71-A0B2-BF1D8295656F}"/>
                  </a:ext>
                </a:extLst>
              </p:cNvPr>
              <p:cNvSpPr/>
              <p:nvPr/>
            </p:nvSpPr>
            <p:spPr>
              <a:xfrm>
                <a:off x="11158826" y="4512673"/>
                <a:ext cx="756938" cy="461665"/>
              </a:xfrm>
              <a:prstGeom prst="rect">
                <a:avLst/>
              </a:prstGeom>
            </p:spPr>
            <p:txBody>
              <a:bodyPr wrap="none">
                <a:spAutoFit/>
              </a:bodyPr>
              <a:lstStyle/>
              <a:p>
                <a14:m>
                  <m:oMath xmlns:m="http://schemas.openxmlformats.org/officeDocument/2006/math">
                    <m:r>
                      <a:rPr lang="en-GB" sz="2400" i="1" dirty="0">
                        <a:solidFill>
                          <a:srgbClr val="FF0000"/>
                        </a:solidFill>
                        <a:latin typeface="Cambria Math"/>
                      </a:rPr>
                      <m:t>−</m:t>
                    </m:r>
                  </m:oMath>
                </a14:m>
                <a:r>
                  <a:rPr lang="en-GB" sz="2400" dirty="0">
                    <a:solidFill>
                      <a:srgbClr val="FF0000"/>
                    </a:solidFill>
                  </a:rPr>
                  <a:t>13</a:t>
                </a:r>
              </a:p>
            </p:txBody>
          </p:sp>
        </mc:Choice>
        <mc:Fallback xmlns="">
          <p:sp>
            <p:nvSpPr>
              <p:cNvPr id="36" name="Rectangle 35">
                <a:extLst>
                  <a:ext uri="{FF2B5EF4-FFF2-40B4-BE49-F238E27FC236}">
                    <a16:creationId xmlns="" xmlns:a16="http://schemas.microsoft.com/office/drawing/2014/main" xmlns:a14="http://schemas.microsoft.com/office/drawing/2010/main" id="{67C446AA-E81A-4B71-A0B2-BF1D8295656F}"/>
                  </a:ext>
                </a:extLst>
              </p:cNvPr>
              <p:cNvSpPr>
                <a:spLocks noRot="1" noChangeAspect="1" noMove="1" noResize="1" noEditPoints="1" noAdjustHandles="1" noChangeArrowheads="1" noChangeShapeType="1" noTextEdit="1"/>
              </p:cNvSpPr>
              <p:nvPr/>
            </p:nvSpPr>
            <p:spPr>
              <a:xfrm>
                <a:off x="11158826" y="4512673"/>
                <a:ext cx="756938" cy="461665"/>
              </a:xfrm>
              <a:prstGeom prst="rect">
                <a:avLst/>
              </a:prstGeom>
              <a:blipFill rotWithShape="1">
                <a:blip r:embed="rId20"/>
                <a:stretch>
                  <a:fillRect t="-9211" r="-11290" b="-30263"/>
                </a:stretch>
              </a:blipFill>
            </p:spPr>
            <p:txBody>
              <a:bodyPr/>
              <a:lstStyle/>
              <a:p>
                <a:r>
                  <a:rPr lang="en-GB">
                    <a:noFill/>
                  </a:rPr>
                  <a:t> </a:t>
                </a:r>
              </a:p>
            </p:txBody>
          </p:sp>
        </mc:Fallback>
      </mc:AlternateContent>
    </p:spTree>
    <p:extLst>
      <p:ext uri="{BB962C8B-B14F-4D97-AF65-F5344CB8AC3E}">
        <p14:creationId xmlns:p14="http://schemas.microsoft.com/office/powerpoint/2010/main" val="13488974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20" grpId="0"/>
      <p:bldP spid="21" grpId="0"/>
      <p:bldP spid="22" grpId="0"/>
      <p:bldP spid="23" grpId="0"/>
      <p:bldP spid="24" grpId="0"/>
      <p:bldP spid="25" grpId="0"/>
      <p:bldP spid="26" grpId="0"/>
      <p:bldP spid="29" grpId="0"/>
      <p:bldP spid="30" grpId="0"/>
      <p:bldP spid="31"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1583115" y="892622"/>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66597" y="378237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66597" y="378237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C73004A-E74C-46F1-A80E-3C5C84176CB7}"/>
              </a:ext>
            </a:extLst>
          </p:cNvPr>
          <p:cNvSpPr txBox="1">
            <a:spLocks noChangeArrowheads="1"/>
          </p:cNvSpPr>
          <p:nvPr/>
        </p:nvSpPr>
        <p:spPr bwMode="auto">
          <a:xfrm>
            <a:off x="2207568" y="0"/>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Skills Check: Negative Numbers in Context</a:t>
            </a:r>
          </a:p>
        </p:txBody>
      </p:sp>
      <p:sp>
        <p:nvSpPr>
          <p:cNvPr id="2" name="TextBox 1">
            <a:extLst>
              <a:ext uri="{FF2B5EF4-FFF2-40B4-BE49-F238E27FC236}">
                <a16:creationId xmlns:a16="http://schemas.microsoft.com/office/drawing/2014/main" id="{33242340-B0C1-4F65-98DF-182494698175}"/>
              </a:ext>
            </a:extLst>
          </p:cNvPr>
          <p:cNvSpPr txBox="1"/>
          <p:nvPr/>
        </p:nvSpPr>
        <p:spPr>
          <a:xfrm>
            <a:off x="2343681" y="635043"/>
            <a:ext cx="1694744" cy="461665"/>
          </a:xfrm>
          <a:prstGeom prst="rect">
            <a:avLst/>
          </a:prstGeom>
          <a:noFill/>
        </p:spPr>
        <p:txBody>
          <a:bodyPr wrap="square" rtlCol="0">
            <a:spAutoFit/>
          </a:bodyPr>
          <a:lstStyle/>
          <a:p>
            <a:r>
              <a:rPr lang="en-GB" sz="2400" b="1" dirty="0"/>
              <a:t>Exercises</a:t>
            </a:r>
          </a:p>
        </p:txBody>
      </p:sp>
      <p:sp>
        <p:nvSpPr>
          <p:cNvPr id="3" name="Rectangle 2">
            <a:extLst>
              <a:ext uri="{FF2B5EF4-FFF2-40B4-BE49-F238E27FC236}">
                <a16:creationId xmlns:a16="http://schemas.microsoft.com/office/drawing/2014/main" id="{B0028984-E71F-4123-B638-067CF05DF59C}"/>
              </a:ext>
            </a:extLst>
          </p:cNvPr>
          <p:cNvSpPr/>
          <p:nvPr/>
        </p:nvSpPr>
        <p:spPr>
          <a:xfrm>
            <a:off x="2339678" y="1180379"/>
            <a:ext cx="9516888" cy="830997"/>
          </a:xfrm>
          <a:prstGeom prst="rect">
            <a:avLst/>
          </a:prstGeom>
        </p:spPr>
        <p:txBody>
          <a:bodyPr wrap="square">
            <a:spAutoFit/>
          </a:bodyPr>
          <a:lstStyle/>
          <a:p>
            <a:r>
              <a:rPr lang="en-GB" sz="2400" dirty="0"/>
              <a:t>4. 	Put either a &lt;  or  &gt;  sign between each pair of numbers to give a 	true statement.</a:t>
            </a:r>
          </a:p>
        </p:txBody>
      </p:sp>
      <p:sp>
        <p:nvSpPr>
          <p:cNvPr id="4" name="Rectangle 3">
            <a:extLst>
              <a:ext uri="{FF2B5EF4-FFF2-40B4-BE49-F238E27FC236}">
                <a16:creationId xmlns:a16="http://schemas.microsoft.com/office/drawing/2014/main" id="{5D662DD2-7C10-4CEC-A413-F309EE10D113}"/>
              </a:ext>
            </a:extLst>
          </p:cNvPr>
          <p:cNvSpPr/>
          <p:nvPr/>
        </p:nvSpPr>
        <p:spPr>
          <a:xfrm>
            <a:off x="2339678" y="3484255"/>
            <a:ext cx="6795771" cy="461665"/>
          </a:xfrm>
          <a:prstGeom prst="rect">
            <a:avLst/>
          </a:prstGeom>
        </p:spPr>
        <p:txBody>
          <a:bodyPr wrap="none">
            <a:spAutoFit/>
          </a:bodyPr>
          <a:lstStyle/>
          <a:p>
            <a:r>
              <a:rPr lang="en-GB" sz="2400" dirty="0"/>
              <a:t>5. 	Is each statement below true (T) or false (F)?</a:t>
            </a:r>
          </a:p>
        </p:txBody>
      </p:sp>
      <p:pic>
        <p:nvPicPr>
          <p:cNvPr id="10" name="Picture 9">
            <a:extLst>
              <a:ext uri="{FF2B5EF4-FFF2-40B4-BE49-F238E27FC236}">
                <a16:creationId xmlns:a16="http://schemas.microsoft.com/office/drawing/2014/main" id="{DD8C521C-8CDD-4E07-B750-FE2DB2D33B2E}"/>
              </a:ext>
            </a:extLst>
          </p:cNvPr>
          <p:cNvPicPr>
            <a:picLocks noChangeAspect="1"/>
          </p:cNvPicPr>
          <p:nvPr/>
        </p:nvPicPr>
        <p:blipFill rotWithShape="1">
          <a:blip r:embed="rId4"/>
          <a:srcRect b="78884"/>
          <a:stretch/>
        </p:blipFill>
        <p:spPr>
          <a:xfrm>
            <a:off x="8954264" y="2664234"/>
            <a:ext cx="751275" cy="492328"/>
          </a:xfrm>
          <a:prstGeom prst="rect">
            <a:avLst/>
          </a:prstGeom>
        </p:spPr>
      </p:pic>
      <p:pic>
        <p:nvPicPr>
          <p:cNvPr id="11" name="Picture 10">
            <a:extLst>
              <a:ext uri="{FF2B5EF4-FFF2-40B4-BE49-F238E27FC236}">
                <a16:creationId xmlns:a16="http://schemas.microsoft.com/office/drawing/2014/main" id="{06BB833C-8742-4C6E-BD30-FDD5DC092015}"/>
              </a:ext>
            </a:extLst>
          </p:cNvPr>
          <p:cNvPicPr>
            <a:picLocks noChangeAspect="1"/>
          </p:cNvPicPr>
          <p:nvPr/>
        </p:nvPicPr>
        <p:blipFill rotWithShape="1">
          <a:blip r:embed="rId4"/>
          <a:srcRect b="78884"/>
          <a:stretch/>
        </p:blipFill>
        <p:spPr>
          <a:xfrm>
            <a:off x="9742566" y="2056468"/>
            <a:ext cx="791173" cy="444183"/>
          </a:xfrm>
          <a:prstGeom prst="rect">
            <a:avLst/>
          </a:prstGeom>
        </p:spPr>
      </p:pic>
      <p:pic>
        <p:nvPicPr>
          <p:cNvPr id="12" name="Picture 11">
            <a:extLst>
              <a:ext uri="{FF2B5EF4-FFF2-40B4-BE49-F238E27FC236}">
                <a16:creationId xmlns:a16="http://schemas.microsoft.com/office/drawing/2014/main" id="{77D6E230-7005-4BA5-A804-C03B3DD6DDF9}"/>
              </a:ext>
            </a:extLst>
          </p:cNvPr>
          <p:cNvPicPr>
            <a:picLocks noChangeAspect="1"/>
          </p:cNvPicPr>
          <p:nvPr/>
        </p:nvPicPr>
        <p:blipFill rotWithShape="1">
          <a:blip r:embed="rId4"/>
          <a:srcRect b="78884"/>
          <a:stretch/>
        </p:blipFill>
        <p:spPr>
          <a:xfrm>
            <a:off x="7132122" y="2694113"/>
            <a:ext cx="751275" cy="492328"/>
          </a:xfrm>
          <a:prstGeom prst="rect">
            <a:avLst/>
          </a:prstGeom>
        </p:spPr>
      </p:pic>
      <p:pic>
        <p:nvPicPr>
          <p:cNvPr id="13" name="Picture 12">
            <a:extLst>
              <a:ext uri="{FF2B5EF4-FFF2-40B4-BE49-F238E27FC236}">
                <a16:creationId xmlns:a16="http://schemas.microsoft.com/office/drawing/2014/main" id="{D2C4A557-0ACB-47C5-9124-64EF1AB21BC0}"/>
              </a:ext>
            </a:extLst>
          </p:cNvPr>
          <p:cNvPicPr>
            <a:picLocks noChangeAspect="1"/>
          </p:cNvPicPr>
          <p:nvPr/>
        </p:nvPicPr>
        <p:blipFill rotWithShape="1">
          <a:blip r:embed="rId4"/>
          <a:srcRect b="78884"/>
          <a:stretch/>
        </p:blipFill>
        <p:spPr>
          <a:xfrm>
            <a:off x="5158597" y="2044927"/>
            <a:ext cx="751275" cy="492328"/>
          </a:xfrm>
          <a:prstGeom prst="rect">
            <a:avLst/>
          </a:prstGeom>
        </p:spPr>
      </p:pic>
      <p:pic>
        <p:nvPicPr>
          <p:cNvPr id="14" name="Picture 13">
            <a:extLst>
              <a:ext uri="{FF2B5EF4-FFF2-40B4-BE49-F238E27FC236}">
                <a16:creationId xmlns:a16="http://schemas.microsoft.com/office/drawing/2014/main" id="{D689ED86-8A86-4311-A74E-175EC2462210}"/>
              </a:ext>
            </a:extLst>
          </p:cNvPr>
          <p:cNvPicPr>
            <a:picLocks noChangeAspect="1"/>
          </p:cNvPicPr>
          <p:nvPr/>
        </p:nvPicPr>
        <p:blipFill rotWithShape="1">
          <a:blip r:embed="rId4"/>
          <a:srcRect b="78884"/>
          <a:stretch/>
        </p:blipFill>
        <p:spPr>
          <a:xfrm>
            <a:off x="3370634" y="2054571"/>
            <a:ext cx="751275" cy="492328"/>
          </a:xfrm>
          <a:prstGeom prst="rect">
            <a:avLst/>
          </a:prstGeom>
        </p:spPr>
      </p:pic>
      <p:pic>
        <p:nvPicPr>
          <p:cNvPr id="15" name="Picture 14">
            <a:extLst>
              <a:ext uri="{FF2B5EF4-FFF2-40B4-BE49-F238E27FC236}">
                <a16:creationId xmlns:a16="http://schemas.microsoft.com/office/drawing/2014/main" id="{2D0B6701-D8C0-4F13-B8D7-77C47EECFF11}"/>
              </a:ext>
            </a:extLst>
          </p:cNvPr>
          <p:cNvPicPr>
            <a:picLocks noChangeAspect="1"/>
          </p:cNvPicPr>
          <p:nvPr/>
        </p:nvPicPr>
        <p:blipFill rotWithShape="1">
          <a:blip r:embed="rId4"/>
          <a:srcRect b="78884"/>
          <a:stretch/>
        </p:blipFill>
        <p:spPr>
          <a:xfrm>
            <a:off x="7321668" y="2038201"/>
            <a:ext cx="751275" cy="492328"/>
          </a:xfrm>
          <a:prstGeom prst="rect">
            <a:avLst/>
          </a:prstGeom>
        </p:spPr>
      </p:pic>
      <p:pic>
        <p:nvPicPr>
          <p:cNvPr id="16" name="Picture 15">
            <a:extLst>
              <a:ext uri="{FF2B5EF4-FFF2-40B4-BE49-F238E27FC236}">
                <a16:creationId xmlns:a16="http://schemas.microsoft.com/office/drawing/2014/main" id="{690C90A1-F435-4C56-85FE-806B3AB2D015}"/>
              </a:ext>
            </a:extLst>
          </p:cNvPr>
          <p:cNvPicPr>
            <a:picLocks noChangeAspect="1"/>
          </p:cNvPicPr>
          <p:nvPr/>
        </p:nvPicPr>
        <p:blipFill rotWithShape="1">
          <a:blip r:embed="rId4"/>
          <a:srcRect b="78884"/>
          <a:stretch/>
        </p:blipFill>
        <p:spPr>
          <a:xfrm>
            <a:off x="3531037" y="2741526"/>
            <a:ext cx="751275" cy="492328"/>
          </a:xfrm>
          <a:prstGeom prst="rect">
            <a:avLst/>
          </a:prstGeom>
        </p:spPr>
      </p:pic>
      <p:pic>
        <p:nvPicPr>
          <p:cNvPr id="17" name="Picture 16">
            <a:extLst>
              <a:ext uri="{FF2B5EF4-FFF2-40B4-BE49-F238E27FC236}">
                <a16:creationId xmlns:a16="http://schemas.microsoft.com/office/drawing/2014/main" id="{5158AF27-BD47-41C0-B70B-40F7D162322A}"/>
              </a:ext>
            </a:extLst>
          </p:cNvPr>
          <p:cNvPicPr>
            <a:picLocks noChangeAspect="1"/>
          </p:cNvPicPr>
          <p:nvPr/>
        </p:nvPicPr>
        <p:blipFill rotWithShape="1">
          <a:blip r:embed="rId4"/>
          <a:srcRect b="78884"/>
          <a:stretch/>
        </p:blipFill>
        <p:spPr>
          <a:xfrm>
            <a:off x="5348960" y="2715493"/>
            <a:ext cx="751275" cy="492328"/>
          </a:xfrm>
          <a:prstGeom prst="rect">
            <a:avLst/>
          </a:prstGeom>
        </p:spPr>
      </p:pic>
      <p:sp>
        <p:nvSpPr>
          <p:cNvPr id="7" name="Rectangle 6">
            <a:extLst>
              <a:ext uri="{FF2B5EF4-FFF2-40B4-BE49-F238E27FC236}">
                <a16:creationId xmlns:a16="http://schemas.microsoft.com/office/drawing/2014/main" id="{D7699E3A-E92D-40F4-BA42-260A4EFF2D64}"/>
              </a:ext>
            </a:extLst>
          </p:cNvPr>
          <p:cNvSpPr/>
          <p:nvPr/>
        </p:nvSpPr>
        <p:spPr>
          <a:xfrm>
            <a:off x="2766526" y="3949635"/>
            <a:ext cx="6096000" cy="1200329"/>
          </a:xfrm>
          <a:prstGeom prst="rect">
            <a:avLst/>
          </a:prstGeom>
        </p:spPr>
        <p:txBody>
          <a:bodyPr>
            <a:spAutoFit/>
          </a:bodyPr>
          <a:lstStyle/>
          <a:p>
            <a:pPr marL="457200" indent="-457200">
              <a:buAutoNum type="alphaLcParenBoth"/>
            </a:pPr>
            <a:r>
              <a:rPr lang="en-GB" sz="2400" dirty="0"/>
              <a:t>6  &gt; 7</a:t>
            </a:r>
          </a:p>
          <a:p>
            <a:pPr marL="457200" indent="-457200">
              <a:buAutoNum type="alphaLcParenBoth"/>
            </a:pPr>
            <a:r>
              <a:rPr lang="en-GB" sz="2400" dirty="0"/>
              <a:t>8  &gt;  –1</a:t>
            </a:r>
          </a:p>
          <a:p>
            <a:pPr marL="457200" indent="-457200">
              <a:buAutoNum type="alphaLcParenBoth"/>
            </a:pPr>
            <a:r>
              <a:rPr lang="en-GB" sz="2400" dirty="0"/>
              <a:t> –6  &lt;  –7 </a:t>
            </a:r>
          </a:p>
        </p:txBody>
      </p:sp>
      <p:sp>
        <p:nvSpPr>
          <p:cNvPr id="8" name="Rectangle 7">
            <a:extLst>
              <a:ext uri="{FF2B5EF4-FFF2-40B4-BE49-F238E27FC236}">
                <a16:creationId xmlns:a16="http://schemas.microsoft.com/office/drawing/2014/main" id="{8A23D4A8-AA6D-42B2-8CEE-A0E9535AFA4B}"/>
              </a:ext>
            </a:extLst>
          </p:cNvPr>
          <p:cNvSpPr/>
          <p:nvPr/>
        </p:nvSpPr>
        <p:spPr>
          <a:xfrm>
            <a:off x="5365192" y="3924676"/>
            <a:ext cx="1851789" cy="1200329"/>
          </a:xfrm>
          <a:prstGeom prst="rect">
            <a:avLst/>
          </a:prstGeom>
        </p:spPr>
        <p:txBody>
          <a:bodyPr wrap="none">
            <a:spAutoFit/>
          </a:bodyPr>
          <a:lstStyle/>
          <a:p>
            <a:r>
              <a:rPr lang="en-GB" sz="2400" dirty="0"/>
              <a:t>(d) –3  &lt;  2</a:t>
            </a:r>
          </a:p>
          <a:p>
            <a:r>
              <a:rPr lang="en-GB" sz="2400" dirty="0"/>
              <a:t>(e) –4  &gt;  –3</a:t>
            </a:r>
          </a:p>
          <a:p>
            <a:r>
              <a:rPr lang="pt-BR" sz="2400" dirty="0"/>
              <a:t>(f)  4  &gt;  3</a:t>
            </a:r>
            <a:r>
              <a:rPr lang="en-GB" sz="2400" dirty="0"/>
              <a:t> </a:t>
            </a:r>
          </a:p>
        </p:txBody>
      </p:sp>
      <p:sp>
        <p:nvSpPr>
          <p:cNvPr id="9" name="Rectangle 8">
            <a:extLst>
              <a:ext uri="{FF2B5EF4-FFF2-40B4-BE49-F238E27FC236}">
                <a16:creationId xmlns:a16="http://schemas.microsoft.com/office/drawing/2014/main" id="{53D4DAB3-3CC2-4FB5-B5A7-A8481C2C61BB}"/>
              </a:ext>
            </a:extLst>
          </p:cNvPr>
          <p:cNvSpPr/>
          <p:nvPr/>
        </p:nvSpPr>
        <p:spPr>
          <a:xfrm>
            <a:off x="8418235" y="3903366"/>
            <a:ext cx="2160240" cy="1508105"/>
          </a:xfrm>
          <a:prstGeom prst="rect">
            <a:avLst/>
          </a:prstGeom>
        </p:spPr>
        <p:txBody>
          <a:bodyPr wrap="square">
            <a:spAutoFit/>
          </a:bodyPr>
          <a:lstStyle/>
          <a:p>
            <a:r>
              <a:rPr lang="pt-BR" sz="2400" dirty="0"/>
              <a:t>(g) 5  &gt;  –6</a:t>
            </a:r>
          </a:p>
          <a:p>
            <a:r>
              <a:rPr lang="pt-BR" sz="2400" dirty="0"/>
              <a:t>(h) –1  &gt;  0</a:t>
            </a:r>
          </a:p>
          <a:p>
            <a:r>
              <a:rPr lang="pt-BR" sz="2400" dirty="0"/>
              <a:t>(i) –7  &lt;  6</a:t>
            </a:r>
          </a:p>
          <a:p>
            <a:r>
              <a:rPr lang="pt-BR" dirty="0"/>
              <a:t> </a:t>
            </a:r>
            <a:endParaRPr lang="en-GB" dirty="0"/>
          </a:p>
        </p:txBody>
      </p:sp>
      <p:sp>
        <p:nvSpPr>
          <p:cNvPr id="23" name="TextBox 22">
            <a:extLst>
              <a:ext uri="{FF2B5EF4-FFF2-40B4-BE49-F238E27FC236}">
                <a16:creationId xmlns:a16="http://schemas.microsoft.com/office/drawing/2014/main" id="{2AA01CE6-A633-45B0-A7F2-649D8D2E1B6B}"/>
              </a:ext>
            </a:extLst>
          </p:cNvPr>
          <p:cNvSpPr txBox="1"/>
          <p:nvPr/>
        </p:nvSpPr>
        <p:spPr>
          <a:xfrm>
            <a:off x="4178662" y="2063082"/>
            <a:ext cx="352625" cy="461665"/>
          </a:xfrm>
          <a:prstGeom prst="rect">
            <a:avLst/>
          </a:prstGeom>
          <a:noFill/>
        </p:spPr>
        <p:txBody>
          <a:bodyPr wrap="square" rtlCol="0">
            <a:spAutoFit/>
          </a:bodyPr>
          <a:lstStyle/>
          <a:p>
            <a:r>
              <a:rPr lang="en-GB" sz="2400" dirty="0"/>
              <a:t>2</a:t>
            </a:r>
          </a:p>
        </p:txBody>
      </p:sp>
      <p:sp>
        <p:nvSpPr>
          <p:cNvPr id="27" name="TextBox 26">
            <a:extLst>
              <a:ext uri="{FF2B5EF4-FFF2-40B4-BE49-F238E27FC236}">
                <a16:creationId xmlns:a16="http://schemas.microsoft.com/office/drawing/2014/main" id="{094D4DAF-6183-4CA1-8D34-E2576136E99E}"/>
              </a:ext>
            </a:extLst>
          </p:cNvPr>
          <p:cNvSpPr txBox="1"/>
          <p:nvPr/>
        </p:nvSpPr>
        <p:spPr>
          <a:xfrm>
            <a:off x="3041921" y="2063082"/>
            <a:ext cx="352625" cy="461665"/>
          </a:xfrm>
          <a:prstGeom prst="rect">
            <a:avLst/>
          </a:prstGeom>
          <a:noFill/>
        </p:spPr>
        <p:txBody>
          <a:bodyPr wrap="square" rtlCol="0">
            <a:spAutoFit/>
          </a:bodyPr>
          <a:lstStyle/>
          <a:p>
            <a:r>
              <a:rPr lang="en-GB" sz="2400" dirty="0"/>
              <a:t>4</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BF8DB833-9496-4670-B9AB-9E850C278CC1}"/>
                  </a:ext>
                </a:extLst>
              </p:cNvPr>
              <p:cNvSpPr txBox="1"/>
              <p:nvPr/>
            </p:nvSpPr>
            <p:spPr>
              <a:xfrm>
                <a:off x="5891518" y="2042475"/>
                <a:ext cx="690204"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2</a:t>
                </a:r>
              </a:p>
            </p:txBody>
          </p:sp>
        </mc:Choice>
        <mc:Fallback xmlns="">
          <p:sp>
            <p:nvSpPr>
              <p:cNvPr id="28" name="TextBox 27">
                <a:extLst>
                  <a:ext uri="{FF2B5EF4-FFF2-40B4-BE49-F238E27FC236}">
                    <a16:creationId xmlns:a16="http://schemas.microsoft.com/office/drawing/2014/main" id="{BF8DB833-9496-4670-B9AB-9E850C278CC1}"/>
                  </a:ext>
                </a:extLst>
              </p:cNvPr>
              <p:cNvSpPr txBox="1">
                <a:spLocks noRot="1" noChangeAspect="1" noMove="1" noResize="1" noEditPoints="1" noAdjustHandles="1" noChangeArrowheads="1" noChangeShapeType="1" noTextEdit="1"/>
              </p:cNvSpPr>
              <p:nvPr/>
            </p:nvSpPr>
            <p:spPr>
              <a:xfrm>
                <a:off x="5891518" y="2042475"/>
                <a:ext cx="690204" cy="461665"/>
              </a:xfrm>
              <a:prstGeom prst="rect">
                <a:avLst/>
              </a:prstGeom>
              <a:blipFill>
                <a:blip r:embed="rId5"/>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9F3E9F8E-5F43-499C-8765-34AE43E580CE}"/>
                  </a:ext>
                </a:extLst>
              </p:cNvPr>
              <p:cNvSpPr txBox="1"/>
              <p:nvPr/>
            </p:nvSpPr>
            <p:spPr>
              <a:xfrm>
                <a:off x="4632927" y="2058221"/>
                <a:ext cx="778349"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6</a:t>
                </a:r>
              </a:p>
            </p:txBody>
          </p:sp>
        </mc:Choice>
        <mc:Fallback xmlns="">
          <p:sp>
            <p:nvSpPr>
              <p:cNvPr id="29" name="TextBox 28">
                <a:extLst>
                  <a:ext uri="{FF2B5EF4-FFF2-40B4-BE49-F238E27FC236}">
                    <a16:creationId xmlns:a16="http://schemas.microsoft.com/office/drawing/2014/main" id="{9F3E9F8E-5F43-499C-8765-34AE43E580CE}"/>
                  </a:ext>
                </a:extLst>
              </p:cNvPr>
              <p:cNvSpPr txBox="1">
                <a:spLocks noRot="1" noChangeAspect="1" noMove="1" noResize="1" noEditPoints="1" noAdjustHandles="1" noChangeArrowheads="1" noChangeShapeType="1" noTextEdit="1"/>
              </p:cNvSpPr>
              <p:nvPr/>
            </p:nvSpPr>
            <p:spPr>
              <a:xfrm>
                <a:off x="4632927" y="2058221"/>
                <a:ext cx="778349" cy="461665"/>
              </a:xfrm>
              <a:prstGeom prst="rect">
                <a:avLst/>
              </a:prstGeom>
              <a:blipFill>
                <a:blip r:embed="rId6"/>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9156D67E-66E5-4CF3-B795-1C0623DF4037}"/>
                  </a:ext>
                </a:extLst>
              </p:cNvPr>
              <p:cNvSpPr txBox="1"/>
              <p:nvPr/>
            </p:nvSpPr>
            <p:spPr>
              <a:xfrm>
                <a:off x="8050490" y="2032187"/>
                <a:ext cx="687939"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4</a:t>
                </a:r>
              </a:p>
            </p:txBody>
          </p:sp>
        </mc:Choice>
        <mc:Fallback xmlns="">
          <p:sp>
            <p:nvSpPr>
              <p:cNvPr id="30" name="TextBox 29">
                <a:extLst>
                  <a:ext uri="{FF2B5EF4-FFF2-40B4-BE49-F238E27FC236}">
                    <a16:creationId xmlns:a16="http://schemas.microsoft.com/office/drawing/2014/main" id="{9156D67E-66E5-4CF3-B795-1C0623DF4037}"/>
                  </a:ext>
                </a:extLst>
              </p:cNvPr>
              <p:cNvSpPr txBox="1">
                <a:spLocks noRot="1" noChangeAspect="1" noMove="1" noResize="1" noEditPoints="1" noAdjustHandles="1" noChangeArrowheads="1" noChangeShapeType="1" noTextEdit="1"/>
              </p:cNvSpPr>
              <p:nvPr/>
            </p:nvSpPr>
            <p:spPr>
              <a:xfrm>
                <a:off x="8050490" y="2032187"/>
                <a:ext cx="687939" cy="461665"/>
              </a:xfrm>
              <a:prstGeom prst="rect">
                <a:avLst/>
              </a:prstGeom>
              <a:blipFill>
                <a:blip r:embed="rId7"/>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B3684D8D-E3E1-4B2E-AD80-B6F709845EB8}"/>
                  </a:ext>
                </a:extLst>
              </p:cNvPr>
              <p:cNvSpPr txBox="1"/>
              <p:nvPr/>
            </p:nvSpPr>
            <p:spPr>
              <a:xfrm>
                <a:off x="6737732" y="2028739"/>
                <a:ext cx="647272"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3</a:t>
                </a:r>
              </a:p>
            </p:txBody>
          </p:sp>
        </mc:Choice>
        <mc:Fallback xmlns="">
          <p:sp>
            <p:nvSpPr>
              <p:cNvPr id="31" name="TextBox 30">
                <a:extLst>
                  <a:ext uri="{FF2B5EF4-FFF2-40B4-BE49-F238E27FC236}">
                    <a16:creationId xmlns:a16="http://schemas.microsoft.com/office/drawing/2014/main" id="{B3684D8D-E3E1-4B2E-AD80-B6F709845EB8}"/>
                  </a:ext>
                </a:extLst>
              </p:cNvPr>
              <p:cNvSpPr txBox="1">
                <a:spLocks noRot="1" noChangeAspect="1" noMove="1" noResize="1" noEditPoints="1" noAdjustHandles="1" noChangeArrowheads="1" noChangeShapeType="1" noTextEdit="1"/>
              </p:cNvSpPr>
              <p:nvPr/>
            </p:nvSpPr>
            <p:spPr>
              <a:xfrm>
                <a:off x="6737732" y="2028739"/>
                <a:ext cx="647272" cy="461665"/>
              </a:xfrm>
              <a:prstGeom prst="rect">
                <a:avLst/>
              </a:prstGeom>
              <a:blipFill>
                <a:blip r:embed="rId8"/>
                <a:stretch>
                  <a:fillRect t="-9211" r="-4717" b="-30263"/>
                </a:stretch>
              </a:blipFill>
            </p:spPr>
            <p:txBody>
              <a:bodyPr/>
              <a:lstStyle/>
              <a:p>
                <a:r>
                  <a:rPr lang="en-GB">
                    <a:noFill/>
                  </a:rPr>
                  <a:t> </a:t>
                </a:r>
              </a:p>
            </p:txBody>
          </p:sp>
        </mc:Fallback>
      </mc:AlternateContent>
      <p:sp>
        <p:nvSpPr>
          <p:cNvPr id="32" name="TextBox 31">
            <a:extLst>
              <a:ext uri="{FF2B5EF4-FFF2-40B4-BE49-F238E27FC236}">
                <a16:creationId xmlns:a16="http://schemas.microsoft.com/office/drawing/2014/main" id="{55C0C475-BA3B-4B6E-872A-DBA60F720F44}"/>
              </a:ext>
            </a:extLst>
          </p:cNvPr>
          <p:cNvSpPr txBox="1"/>
          <p:nvPr/>
        </p:nvSpPr>
        <p:spPr>
          <a:xfrm>
            <a:off x="9312586" y="2042475"/>
            <a:ext cx="352625" cy="461665"/>
          </a:xfrm>
          <a:prstGeom prst="rect">
            <a:avLst/>
          </a:prstGeom>
          <a:noFill/>
        </p:spPr>
        <p:txBody>
          <a:bodyPr wrap="square" rtlCol="0">
            <a:spAutoFit/>
          </a:bodyPr>
          <a:lstStyle/>
          <a:p>
            <a:r>
              <a:rPr lang="en-GB" sz="2400" dirty="0"/>
              <a:t>2</a:t>
            </a:r>
          </a:p>
        </p:txBody>
      </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58178BA0-C980-4DDF-AF65-D5A7CB2178DD}"/>
                  </a:ext>
                </a:extLst>
              </p:cNvPr>
              <p:cNvSpPr txBox="1"/>
              <p:nvPr/>
            </p:nvSpPr>
            <p:spPr>
              <a:xfrm>
                <a:off x="10489145" y="2021635"/>
                <a:ext cx="697703"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4</a:t>
                </a:r>
              </a:p>
            </p:txBody>
          </p:sp>
        </mc:Choice>
        <mc:Fallback xmlns="">
          <p:sp>
            <p:nvSpPr>
              <p:cNvPr id="33" name="TextBox 32">
                <a:extLst>
                  <a:ext uri="{FF2B5EF4-FFF2-40B4-BE49-F238E27FC236}">
                    <a16:creationId xmlns:a16="http://schemas.microsoft.com/office/drawing/2014/main" id="{58178BA0-C980-4DDF-AF65-D5A7CB2178DD}"/>
                  </a:ext>
                </a:extLst>
              </p:cNvPr>
              <p:cNvSpPr txBox="1">
                <a:spLocks noRot="1" noChangeAspect="1" noMove="1" noResize="1" noEditPoints="1" noAdjustHandles="1" noChangeArrowheads="1" noChangeShapeType="1" noTextEdit="1"/>
              </p:cNvSpPr>
              <p:nvPr/>
            </p:nvSpPr>
            <p:spPr>
              <a:xfrm>
                <a:off x="10489145" y="2021635"/>
                <a:ext cx="697703" cy="461665"/>
              </a:xfrm>
              <a:prstGeom prst="rect">
                <a:avLst/>
              </a:prstGeom>
              <a:blipFill>
                <a:blip r:embed="rId9"/>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313F72B-23E9-4468-965A-D516F84DA507}"/>
                  </a:ext>
                </a:extLst>
              </p:cNvPr>
              <p:cNvSpPr txBox="1"/>
              <p:nvPr/>
            </p:nvSpPr>
            <p:spPr>
              <a:xfrm>
                <a:off x="3035846" y="2795668"/>
                <a:ext cx="710425"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6</a:t>
                </a:r>
              </a:p>
            </p:txBody>
          </p:sp>
        </mc:Choice>
        <mc:Fallback xmlns="">
          <p:sp>
            <p:nvSpPr>
              <p:cNvPr id="36" name="TextBox 35">
                <a:extLst>
                  <a:ext uri="{FF2B5EF4-FFF2-40B4-BE49-F238E27FC236}">
                    <a16:creationId xmlns:a16="http://schemas.microsoft.com/office/drawing/2014/main" id="{6313F72B-23E9-4468-965A-D516F84DA507}"/>
                  </a:ext>
                </a:extLst>
              </p:cNvPr>
              <p:cNvSpPr txBox="1">
                <a:spLocks noRot="1" noChangeAspect="1" noMove="1" noResize="1" noEditPoints="1" noAdjustHandles="1" noChangeArrowheads="1" noChangeShapeType="1" noTextEdit="1"/>
              </p:cNvSpPr>
              <p:nvPr/>
            </p:nvSpPr>
            <p:spPr>
              <a:xfrm>
                <a:off x="3035846" y="2795668"/>
                <a:ext cx="710425" cy="461665"/>
              </a:xfrm>
              <a:prstGeom prst="rect">
                <a:avLst/>
              </a:prstGeom>
              <a:blipFill>
                <a:blip r:embed="rId10"/>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32F9112D-B03A-4F41-9ED4-6CE2CE3A5CFC}"/>
                  </a:ext>
                </a:extLst>
              </p:cNvPr>
              <p:cNvSpPr txBox="1"/>
              <p:nvPr/>
            </p:nvSpPr>
            <p:spPr>
              <a:xfrm>
                <a:off x="4270968" y="2787252"/>
                <a:ext cx="604066"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7</a:t>
                </a:r>
              </a:p>
            </p:txBody>
          </p:sp>
        </mc:Choice>
        <mc:Fallback xmlns="">
          <p:sp>
            <p:nvSpPr>
              <p:cNvPr id="37" name="TextBox 36">
                <a:extLst>
                  <a:ext uri="{FF2B5EF4-FFF2-40B4-BE49-F238E27FC236}">
                    <a16:creationId xmlns:a16="http://schemas.microsoft.com/office/drawing/2014/main" id="{32F9112D-B03A-4F41-9ED4-6CE2CE3A5CFC}"/>
                  </a:ext>
                </a:extLst>
              </p:cNvPr>
              <p:cNvSpPr txBox="1">
                <a:spLocks noRot="1" noChangeAspect="1" noMove="1" noResize="1" noEditPoints="1" noAdjustHandles="1" noChangeArrowheads="1" noChangeShapeType="1" noTextEdit="1"/>
              </p:cNvSpPr>
              <p:nvPr/>
            </p:nvSpPr>
            <p:spPr>
              <a:xfrm>
                <a:off x="4270968" y="2787252"/>
                <a:ext cx="604066" cy="461665"/>
              </a:xfrm>
              <a:prstGeom prst="rect">
                <a:avLst/>
              </a:prstGeom>
              <a:blipFill>
                <a:blip r:embed="rId11"/>
                <a:stretch>
                  <a:fillRect t="-9211" r="-111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F3FA347D-3637-4001-A350-99E1F99DFCB8}"/>
                  </a:ext>
                </a:extLst>
              </p:cNvPr>
              <p:cNvSpPr txBox="1"/>
              <p:nvPr/>
            </p:nvSpPr>
            <p:spPr>
              <a:xfrm>
                <a:off x="4867212" y="2782391"/>
                <a:ext cx="720426"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1</a:t>
                </a:r>
              </a:p>
            </p:txBody>
          </p:sp>
        </mc:Choice>
        <mc:Fallback xmlns="">
          <p:sp>
            <p:nvSpPr>
              <p:cNvPr id="38" name="TextBox 37">
                <a:extLst>
                  <a:ext uri="{FF2B5EF4-FFF2-40B4-BE49-F238E27FC236}">
                    <a16:creationId xmlns:a16="http://schemas.microsoft.com/office/drawing/2014/main" id="{F3FA347D-3637-4001-A350-99E1F99DFCB8}"/>
                  </a:ext>
                </a:extLst>
              </p:cNvPr>
              <p:cNvSpPr txBox="1">
                <a:spLocks noRot="1" noChangeAspect="1" noMove="1" noResize="1" noEditPoints="1" noAdjustHandles="1" noChangeArrowheads="1" noChangeShapeType="1" noTextEdit="1"/>
              </p:cNvSpPr>
              <p:nvPr/>
            </p:nvSpPr>
            <p:spPr>
              <a:xfrm>
                <a:off x="4867212" y="2782391"/>
                <a:ext cx="720426" cy="461665"/>
              </a:xfrm>
              <a:prstGeom prst="rect">
                <a:avLst/>
              </a:prstGeom>
              <a:blipFill>
                <a:blip r:embed="rId12"/>
                <a:stretch>
                  <a:fillRect t="-9211" b="-30263"/>
                </a:stretch>
              </a:blipFill>
            </p:spPr>
            <p:txBody>
              <a:bodyPr/>
              <a:lstStyle/>
              <a:p>
                <a:r>
                  <a:rPr lang="en-GB">
                    <a:noFill/>
                  </a:rPr>
                  <a:t> </a:t>
                </a:r>
              </a:p>
            </p:txBody>
          </p:sp>
        </mc:Fallback>
      </mc:AlternateContent>
      <p:sp>
        <p:nvSpPr>
          <p:cNvPr id="39" name="TextBox 38">
            <a:extLst>
              <a:ext uri="{FF2B5EF4-FFF2-40B4-BE49-F238E27FC236}">
                <a16:creationId xmlns:a16="http://schemas.microsoft.com/office/drawing/2014/main" id="{1F037197-4B7C-43A8-960D-D2AFEB671ECF}"/>
              </a:ext>
            </a:extLst>
          </p:cNvPr>
          <p:cNvSpPr txBox="1"/>
          <p:nvPr/>
        </p:nvSpPr>
        <p:spPr>
          <a:xfrm>
            <a:off x="6085203" y="2741526"/>
            <a:ext cx="352625" cy="461665"/>
          </a:xfrm>
          <a:prstGeom prst="rect">
            <a:avLst/>
          </a:prstGeom>
          <a:noFill/>
        </p:spPr>
        <p:txBody>
          <a:bodyPr wrap="square" rtlCol="0">
            <a:spAutoFit/>
          </a:bodyPr>
          <a:lstStyle/>
          <a:p>
            <a:r>
              <a:rPr lang="en-GB" sz="2400" dirty="0"/>
              <a:t>0</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00595AC8-8859-4C66-8C11-5E6C2A16DEB0}"/>
                  </a:ext>
                </a:extLst>
              </p:cNvPr>
              <p:cNvSpPr txBox="1"/>
              <p:nvPr/>
            </p:nvSpPr>
            <p:spPr>
              <a:xfrm>
                <a:off x="6598724" y="2756444"/>
                <a:ext cx="748140"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3</a:t>
                </a:r>
              </a:p>
            </p:txBody>
          </p:sp>
        </mc:Choice>
        <mc:Fallback xmlns="">
          <p:sp>
            <p:nvSpPr>
              <p:cNvPr id="40" name="TextBox 39">
                <a:extLst>
                  <a:ext uri="{FF2B5EF4-FFF2-40B4-BE49-F238E27FC236}">
                    <a16:creationId xmlns:a16="http://schemas.microsoft.com/office/drawing/2014/main" id="{00595AC8-8859-4C66-8C11-5E6C2A16DEB0}"/>
                  </a:ext>
                </a:extLst>
              </p:cNvPr>
              <p:cNvSpPr txBox="1">
                <a:spLocks noRot="1" noChangeAspect="1" noMove="1" noResize="1" noEditPoints="1" noAdjustHandles="1" noChangeArrowheads="1" noChangeShapeType="1" noTextEdit="1"/>
              </p:cNvSpPr>
              <p:nvPr/>
            </p:nvSpPr>
            <p:spPr>
              <a:xfrm>
                <a:off x="6598724" y="2756444"/>
                <a:ext cx="748140" cy="461665"/>
              </a:xfrm>
              <a:prstGeom prst="rect">
                <a:avLst/>
              </a:prstGeom>
              <a:blipFill>
                <a:blip r:embed="rId13"/>
                <a:stretch>
                  <a:fillRect t="-9211" b="-30263"/>
                </a:stretch>
              </a:blipFill>
            </p:spPr>
            <p:txBody>
              <a:bodyPr/>
              <a:lstStyle/>
              <a:p>
                <a:r>
                  <a:rPr lang="en-GB">
                    <a:noFill/>
                  </a:rPr>
                  <a:t> </a:t>
                </a:r>
              </a:p>
            </p:txBody>
          </p:sp>
        </mc:Fallback>
      </mc:AlternateContent>
      <p:sp>
        <p:nvSpPr>
          <p:cNvPr id="41" name="TextBox 40">
            <a:extLst>
              <a:ext uri="{FF2B5EF4-FFF2-40B4-BE49-F238E27FC236}">
                <a16:creationId xmlns:a16="http://schemas.microsoft.com/office/drawing/2014/main" id="{2261F393-6FAB-4A25-A2B2-31E04695F8AA}"/>
              </a:ext>
            </a:extLst>
          </p:cNvPr>
          <p:cNvSpPr txBox="1"/>
          <p:nvPr/>
        </p:nvSpPr>
        <p:spPr>
          <a:xfrm>
            <a:off x="7885311" y="2703420"/>
            <a:ext cx="352625" cy="461665"/>
          </a:xfrm>
          <a:prstGeom prst="rect">
            <a:avLst/>
          </a:prstGeom>
          <a:noFill/>
        </p:spPr>
        <p:txBody>
          <a:bodyPr wrap="square" rtlCol="0">
            <a:spAutoFit/>
          </a:bodyPr>
          <a:lstStyle/>
          <a:p>
            <a:r>
              <a:rPr lang="en-GB" sz="2400" dirty="0"/>
              <a:t>2</a:t>
            </a:r>
          </a:p>
        </p:txBody>
      </p:sp>
      <p:sp>
        <p:nvSpPr>
          <p:cNvPr id="42" name="TextBox 41">
            <a:extLst>
              <a:ext uri="{FF2B5EF4-FFF2-40B4-BE49-F238E27FC236}">
                <a16:creationId xmlns:a16="http://schemas.microsoft.com/office/drawing/2014/main" id="{55031387-41DA-4BE7-95A4-4F8BA8E7B1C7}"/>
              </a:ext>
            </a:extLst>
          </p:cNvPr>
          <p:cNvSpPr txBox="1"/>
          <p:nvPr/>
        </p:nvSpPr>
        <p:spPr>
          <a:xfrm>
            <a:off x="9715486" y="2712363"/>
            <a:ext cx="352625" cy="461665"/>
          </a:xfrm>
          <a:prstGeom prst="rect">
            <a:avLst/>
          </a:prstGeom>
          <a:noFill/>
        </p:spPr>
        <p:txBody>
          <a:bodyPr wrap="square" rtlCol="0">
            <a:spAutoFit/>
          </a:bodyPr>
          <a:lstStyle/>
          <a:p>
            <a:r>
              <a:rPr lang="en-GB" sz="2400" dirty="0"/>
              <a:t>6</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0D0DAE5B-AAF6-4DB4-8D68-D48586BF2560}"/>
                  </a:ext>
                </a:extLst>
              </p:cNvPr>
              <p:cNvSpPr txBox="1"/>
              <p:nvPr/>
            </p:nvSpPr>
            <p:spPr>
              <a:xfrm>
                <a:off x="8465534" y="2724735"/>
                <a:ext cx="864367" cy="461665"/>
              </a:xfrm>
              <a:prstGeom prst="rect">
                <a:avLst/>
              </a:prstGeom>
              <a:noFill/>
            </p:spPr>
            <p:txBody>
              <a:bodyPr wrap="square" rtlCol="0">
                <a:spAutoFit/>
              </a:bodyPr>
              <a:lstStyle/>
              <a:p>
                <a14:m>
                  <m:oMath xmlns:m="http://schemas.openxmlformats.org/officeDocument/2006/math">
                    <m:r>
                      <a:rPr lang="en-GB" sz="2400" i="1" dirty="0" smtClean="0">
                        <a:latin typeface="Cambria Math"/>
                      </a:rPr>
                      <m:t>−</m:t>
                    </m:r>
                  </m:oMath>
                </a14:m>
                <a:r>
                  <a:rPr lang="en-GB" sz="2400" dirty="0"/>
                  <a:t>7</a:t>
                </a:r>
              </a:p>
            </p:txBody>
          </p:sp>
        </mc:Choice>
        <mc:Fallback xmlns="">
          <p:sp>
            <p:nvSpPr>
              <p:cNvPr id="43" name="TextBox 42">
                <a:extLst>
                  <a:ext uri="{FF2B5EF4-FFF2-40B4-BE49-F238E27FC236}">
                    <a16:creationId xmlns:a16="http://schemas.microsoft.com/office/drawing/2014/main" id="{0D0DAE5B-AAF6-4DB4-8D68-D48586BF2560}"/>
                  </a:ext>
                </a:extLst>
              </p:cNvPr>
              <p:cNvSpPr txBox="1">
                <a:spLocks noRot="1" noChangeAspect="1" noMove="1" noResize="1" noEditPoints="1" noAdjustHandles="1" noChangeArrowheads="1" noChangeShapeType="1" noTextEdit="1"/>
              </p:cNvSpPr>
              <p:nvPr/>
            </p:nvSpPr>
            <p:spPr>
              <a:xfrm>
                <a:off x="8465534" y="2724735"/>
                <a:ext cx="864367" cy="461665"/>
              </a:xfrm>
              <a:prstGeom prst="rect">
                <a:avLst/>
              </a:prstGeom>
              <a:blipFill>
                <a:blip r:embed="rId14"/>
                <a:stretch>
                  <a:fillRect t="-9211" b="-30263"/>
                </a:stretch>
              </a:blipFill>
            </p:spPr>
            <p:txBody>
              <a:bodyPr/>
              <a:lstStyle/>
              <a:p>
                <a:r>
                  <a:rPr lang="en-GB">
                    <a:noFill/>
                  </a:rPr>
                  <a:t> </a:t>
                </a:r>
              </a:p>
            </p:txBody>
          </p:sp>
        </mc:Fallback>
      </mc:AlternateContent>
      <p:sp>
        <p:nvSpPr>
          <p:cNvPr id="24" name="Rectangle 23">
            <a:extLst>
              <a:ext uri="{FF2B5EF4-FFF2-40B4-BE49-F238E27FC236}">
                <a16:creationId xmlns:a16="http://schemas.microsoft.com/office/drawing/2014/main" id="{053F3AB7-9221-46E5-BA58-C6CEFEA89EFD}"/>
              </a:ext>
            </a:extLst>
          </p:cNvPr>
          <p:cNvSpPr/>
          <p:nvPr/>
        </p:nvSpPr>
        <p:spPr>
          <a:xfrm rot="10987004">
            <a:off x="3548885" y="2085868"/>
            <a:ext cx="364202" cy="461665"/>
          </a:xfrm>
          <a:prstGeom prst="rect">
            <a:avLst/>
          </a:prstGeom>
        </p:spPr>
        <p:txBody>
          <a:bodyPr wrap="none">
            <a:spAutoFit/>
          </a:bodyPr>
          <a:lstStyle/>
          <a:p>
            <a:r>
              <a:rPr lang="en-GB" sz="2400" dirty="0">
                <a:solidFill>
                  <a:srgbClr val="FF0000"/>
                </a:solidFill>
              </a:rPr>
              <a:t>&lt;</a:t>
            </a:r>
          </a:p>
        </p:txBody>
      </p:sp>
      <p:sp>
        <p:nvSpPr>
          <p:cNvPr id="25" name="Rectangle 24">
            <a:extLst>
              <a:ext uri="{FF2B5EF4-FFF2-40B4-BE49-F238E27FC236}">
                <a16:creationId xmlns:a16="http://schemas.microsoft.com/office/drawing/2014/main" id="{CF5A355C-69F7-4850-A066-0E384AB4A3DE}"/>
              </a:ext>
            </a:extLst>
          </p:cNvPr>
          <p:cNvSpPr/>
          <p:nvPr/>
        </p:nvSpPr>
        <p:spPr>
          <a:xfrm rot="10800000">
            <a:off x="3682052" y="2787252"/>
            <a:ext cx="364202" cy="461665"/>
          </a:xfrm>
          <a:prstGeom prst="rect">
            <a:avLst/>
          </a:prstGeom>
        </p:spPr>
        <p:txBody>
          <a:bodyPr wrap="none">
            <a:spAutoFit/>
          </a:bodyPr>
          <a:lstStyle/>
          <a:p>
            <a:r>
              <a:rPr lang="en-GB" sz="2400" dirty="0">
                <a:solidFill>
                  <a:srgbClr val="FF0000"/>
                </a:solidFill>
              </a:rPr>
              <a:t>&lt;</a:t>
            </a:r>
          </a:p>
        </p:txBody>
      </p:sp>
      <p:sp>
        <p:nvSpPr>
          <p:cNvPr id="26" name="Rectangle 25">
            <a:extLst>
              <a:ext uri="{FF2B5EF4-FFF2-40B4-BE49-F238E27FC236}">
                <a16:creationId xmlns:a16="http://schemas.microsoft.com/office/drawing/2014/main" id="{0354B5A3-DE15-4B8A-A625-EE710FC447F4}"/>
              </a:ext>
            </a:extLst>
          </p:cNvPr>
          <p:cNvSpPr/>
          <p:nvPr/>
        </p:nvSpPr>
        <p:spPr>
          <a:xfrm>
            <a:off x="7330925" y="2741526"/>
            <a:ext cx="364202" cy="461665"/>
          </a:xfrm>
          <a:prstGeom prst="rect">
            <a:avLst/>
          </a:prstGeom>
        </p:spPr>
        <p:txBody>
          <a:bodyPr wrap="none">
            <a:spAutoFit/>
          </a:bodyPr>
          <a:lstStyle/>
          <a:p>
            <a:r>
              <a:rPr lang="en-GB" sz="2400" dirty="0">
                <a:solidFill>
                  <a:srgbClr val="FF0000"/>
                </a:solidFill>
              </a:rPr>
              <a:t>&lt;</a:t>
            </a:r>
          </a:p>
        </p:txBody>
      </p:sp>
      <p:sp>
        <p:nvSpPr>
          <p:cNvPr id="52" name="Rectangle 51">
            <a:extLst>
              <a:ext uri="{FF2B5EF4-FFF2-40B4-BE49-F238E27FC236}">
                <a16:creationId xmlns:a16="http://schemas.microsoft.com/office/drawing/2014/main" id="{B225E8CF-413C-438B-92A0-7F350F145E03}"/>
              </a:ext>
            </a:extLst>
          </p:cNvPr>
          <p:cNvSpPr/>
          <p:nvPr/>
        </p:nvSpPr>
        <p:spPr>
          <a:xfrm>
            <a:off x="5502114" y="2733845"/>
            <a:ext cx="364202" cy="461665"/>
          </a:xfrm>
          <a:prstGeom prst="rect">
            <a:avLst/>
          </a:prstGeom>
        </p:spPr>
        <p:txBody>
          <a:bodyPr wrap="none">
            <a:spAutoFit/>
          </a:bodyPr>
          <a:lstStyle/>
          <a:p>
            <a:r>
              <a:rPr lang="en-GB" sz="2400" dirty="0">
                <a:solidFill>
                  <a:srgbClr val="FF0000"/>
                </a:solidFill>
              </a:rPr>
              <a:t>&lt;</a:t>
            </a:r>
          </a:p>
        </p:txBody>
      </p:sp>
      <p:sp>
        <p:nvSpPr>
          <p:cNvPr id="53" name="Rectangle 52">
            <a:extLst>
              <a:ext uri="{FF2B5EF4-FFF2-40B4-BE49-F238E27FC236}">
                <a16:creationId xmlns:a16="http://schemas.microsoft.com/office/drawing/2014/main" id="{FAD5E3BE-C7EF-4AC2-B30E-243797EC6A1A}"/>
              </a:ext>
            </a:extLst>
          </p:cNvPr>
          <p:cNvSpPr/>
          <p:nvPr/>
        </p:nvSpPr>
        <p:spPr>
          <a:xfrm>
            <a:off x="9132317" y="2692028"/>
            <a:ext cx="364202" cy="461665"/>
          </a:xfrm>
          <a:prstGeom prst="rect">
            <a:avLst/>
          </a:prstGeom>
        </p:spPr>
        <p:txBody>
          <a:bodyPr wrap="none">
            <a:spAutoFit/>
          </a:bodyPr>
          <a:lstStyle/>
          <a:p>
            <a:r>
              <a:rPr lang="en-GB" sz="2400" dirty="0">
                <a:solidFill>
                  <a:srgbClr val="FF0000"/>
                </a:solidFill>
              </a:rPr>
              <a:t>&lt;</a:t>
            </a:r>
          </a:p>
        </p:txBody>
      </p:sp>
      <p:sp>
        <p:nvSpPr>
          <p:cNvPr id="54" name="Rectangle 53">
            <a:extLst>
              <a:ext uri="{FF2B5EF4-FFF2-40B4-BE49-F238E27FC236}">
                <a16:creationId xmlns:a16="http://schemas.microsoft.com/office/drawing/2014/main" id="{0D946527-4CED-4B22-A215-0199EFFBE5F9}"/>
              </a:ext>
            </a:extLst>
          </p:cNvPr>
          <p:cNvSpPr/>
          <p:nvPr/>
        </p:nvSpPr>
        <p:spPr>
          <a:xfrm rot="10800000">
            <a:off x="9911215" y="2040062"/>
            <a:ext cx="364202" cy="461665"/>
          </a:xfrm>
          <a:prstGeom prst="rect">
            <a:avLst/>
          </a:prstGeom>
        </p:spPr>
        <p:txBody>
          <a:bodyPr wrap="none">
            <a:spAutoFit/>
          </a:bodyPr>
          <a:lstStyle/>
          <a:p>
            <a:r>
              <a:rPr lang="en-GB" sz="2400" dirty="0">
                <a:solidFill>
                  <a:srgbClr val="FF0000"/>
                </a:solidFill>
              </a:rPr>
              <a:t>&lt;</a:t>
            </a:r>
          </a:p>
        </p:txBody>
      </p:sp>
      <p:sp>
        <p:nvSpPr>
          <p:cNvPr id="55" name="Rectangle 54">
            <a:extLst>
              <a:ext uri="{FF2B5EF4-FFF2-40B4-BE49-F238E27FC236}">
                <a16:creationId xmlns:a16="http://schemas.microsoft.com/office/drawing/2014/main" id="{9D5D8E5E-4C57-4CE9-BD99-6DD492AD76BF}"/>
              </a:ext>
            </a:extLst>
          </p:cNvPr>
          <p:cNvSpPr/>
          <p:nvPr/>
        </p:nvSpPr>
        <p:spPr>
          <a:xfrm rot="10800000">
            <a:off x="7460545" y="2065246"/>
            <a:ext cx="364202" cy="461665"/>
          </a:xfrm>
          <a:prstGeom prst="rect">
            <a:avLst/>
          </a:prstGeom>
        </p:spPr>
        <p:txBody>
          <a:bodyPr wrap="none">
            <a:spAutoFit/>
          </a:bodyPr>
          <a:lstStyle/>
          <a:p>
            <a:r>
              <a:rPr lang="en-GB" sz="2400" dirty="0">
                <a:solidFill>
                  <a:srgbClr val="FF0000"/>
                </a:solidFill>
              </a:rPr>
              <a:t>&lt;</a:t>
            </a:r>
          </a:p>
        </p:txBody>
      </p:sp>
      <p:sp>
        <p:nvSpPr>
          <p:cNvPr id="56" name="Rectangle 55">
            <a:extLst>
              <a:ext uri="{FF2B5EF4-FFF2-40B4-BE49-F238E27FC236}">
                <a16:creationId xmlns:a16="http://schemas.microsoft.com/office/drawing/2014/main" id="{F7E3D857-28A0-4AD2-9F5D-A167DF144C05}"/>
              </a:ext>
            </a:extLst>
          </p:cNvPr>
          <p:cNvSpPr/>
          <p:nvPr/>
        </p:nvSpPr>
        <p:spPr>
          <a:xfrm>
            <a:off x="5316805" y="2063044"/>
            <a:ext cx="364202" cy="461665"/>
          </a:xfrm>
          <a:prstGeom prst="rect">
            <a:avLst/>
          </a:prstGeom>
        </p:spPr>
        <p:txBody>
          <a:bodyPr wrap="none">
            <a:spAutoFit/>
          </a:bodyPr>
          <a:lstStyle/>
          <a:p>
            <a:r>
              <a:rPr lang="en-GB" sz="2400" dirty="0">
                <a:solidFill>
                  <a:srgbClr val="FF0000"/>
                </a:solidFill>
              </a:rPr>
              <a:t>&lt;</a:t>
            </a:r>
          </a:p>
        </p:txBody>
      </p:sp>
      <p:sp>
        <p:nvSpPr>
          <p:cNvPr id="57" name="Rectangle 56">
            <a:extLst>
              <a:ext uri="{FF2B5EF4-FFF2-40B4-BE49-F238E27FC236}">
                <a16:creationId xmlns:a16="http://schemas.microsoft.com/office/drawing/2014/main" id="{B96760C9-1CEA-4EAF-A494-C1CC95887537}"/>
              </a:ext>
            </a:extLst>
          </p:cNvPr>
          <p:cNvSpPr/>
          <p:nvPr/>
        </p:nvSpPr>
        <p:spPr>
          <a:xfrm>
            <a:off x="4638422" y="3949635"/>
            <a:ext cx="372218" cy="461665"/>
          </a:xfrm>
          <a:prstGeom prst="rect">
            <a:avLst/>
          </a:prstGeom>
        </p:spPr>
        <p:txBody>
          <a:bodyPr wrap="none">
            <a:spAutoFit/>
          </a:bodyPr>
          <a:lstStyle/>
          <a:p>
            <a:r>
              <a:rPr lang="en-GB" sz="2400" dirty="0">
                <a:solidFill>
                  <a:srgbClr val="FF0000"/>
                </a:solidFill>
              </a:rPr>
              <a:t>F</a:t>
            </a:r>
          </a:p>
        </p:txBody>
      </p:sp>
      <p:sp>
        <p:nvSpPr>
          <p:cNvPr id="58" name="Rectangle 57">
            <a:extLst>
              <a:ext uri="{FF2B5EF4-FFF2-40B4-BE49-F238E27FC236}">
                <a16:creationId xmlns:a16="http://schemas.microsoft.com/office/drawing/2014/main" id="{13545D2B-C30D-4900-ACEF-8C94939413F7}"/>
              </a:ext>
            </a:extLst>
          </p:cNvPr>
          <p:cNvSpPr/>
          <p:nvPr/>
        </p:nvSpPr>
        <p:spPr>
          <a:xfrm>
            <a:off x="4616637" y="4349745"/>
            <a:ext cx="372218" cy="461665"/>
          </a:xfrm>
          <a:prstGeom prst="rect">
            <a:avLst/>
          </a:prstGeom>
        </p:spPr>
        <p:txBody>
          <a:bodyPr wrap="none">
            <a:spAutoFit/>
          </a:bodyPr>
          <a:lstStyle/>
          <a:p>
            <a:r>
              <a:rPr lang="en-GB" sz="2400" dirty="0">
                <a:solidFill>
                  <a:srgbClr val="FF0000"/>
                </a:solidFill>
              </a:rPr>
              <a:t>T</a:t>
            </a:r>
          </a:p>
        </p:txBody>
      </p:sp>
      <p:sp>
        <p:nvSpPr>
          <p:cNvPr id="59" name="Rectangle 58">
            <a:extLst>
              <a:ext uri="{FF2B5EF4-FFF2-40B4-BE49-F238E27FC236}">
                <a16:creationId xmlns:a16="http://schemas.microsoft.com/office/drawing/2014/main" id="{60CC368F-EF29-4539-84B2-0451574D502C}"/>
              </a:ext>
            </a:extLst>
          </p:cNvPr>
          <p:cNvSpPr/>
          <p:nvPr/>
        </p:nvSpPr>
        <p:spPr>
          <a:xfrm>
            <a:off x="4629416" y="4753797"/>
            <a:ext cx="372218" cy="461665"/>
          </a:xfrm>
          <a:prstGeom prst="rect">
            <a:avLst/>
          </a:prstGeom>
        </p:spPr>
        <p:txBody>
          <a:bodyPr wrap="none">
            <a:spAutoFit/>
          </a:bodyPr>
          <a:lstStyle/>
          <a:p>
            <a:r>
              <a:rPr lang="en-GB" sz="2400" dirty="0">
                <a:solidFill>
                  <a:srgbClr val="FF0000"/>
                </a:solidFill>
              </a:rPr>
              <a:t>F</a:t>
            </a:r>
          </a:p>
        </p:txBody>
      </p:sp>
      <p:sp>
        <p:nvSpPr>
          <p:cNvPr id="60" name="Rectangle 59">
            <a:extLst>
              <a:ext uri="{FF2B5EF4-FFF2-40B4-BE49-F238E27FC236}">
                <a16:creationId xmlns:a16="http://schemas.microsoft.com/office/drawing/2014/main" id="{CC84E82A-ACAC-4B12-965E-46F3A6DAF817}"/>
              </a:ext>
            </a:extLst>
          </p:cNvPr>
          <p:cNvSpPr/>
          <p:nvPr/>
        </p:nvSpPr>
        <p:spPr>
          <a:xfrm>
            <a:off x="7284700" y="3930624"/>
            <a:ext cx="372218" cy="461665"/>
          </a:xfrm>
          <a:prstGeom prst="rect">
            <a:avLst/>
          </a:prstGeom>
        </p:spPr>
        <p:txBody>
          <a:bodyPr wrap="none">
            <a:spAutoFit/>
          </a:bodyPr>
          <a:lstStyle/>
          <a:p>
            <a:r>
              <a:rPr lang="en-GB" sz="2400" dirty="0">
                <a:solidFill>
                  <a:srgbClr val="FF0000"/>
                </a:solidFill>
              </a:rPr>
              <a:t>T</a:t>
            </a:r>
          </a:p>
        </p:txBody>
      </p:sp>
      <p:sp>
        <p:nvSpPr>
          <p:cNvPr id="61" name="Rectangle 60">
            <a:extLst>
              <a:ext uri="{FF2B5EF4-FFF2-40B4-BE49-F238E27FC236}">
                <a16:creationId xmlns:a16="http://schemas.microsoft.com/office/drawing/2014/main" id="{4F875D6B-6B82-4DFE-8A3B-D3389090B9F2}"/>
              </a:ext>
            </a:extLst>
          </p:cNvPr>
          <p:cNvSpPr/>
          <p:nvPr/>
        </p:nvSpPr>
        <p:spPr>
          <a:xfrm>
            <a:off x="7284700" y="4319001"/>
            <a:ext cx="372218" cy="461665"/>
          </a:xfrm>
          <a:prstGeom prst="rect">
            <a:avLst/>
          </a:prstGeom>
        </p:spPr>
        <p:txBody>
          <a:bodyPr wrap="none">
            <a:spAutoFit/>
          </a:bodyPr>
          <a:lstStyle/>
          <a:p>
            <a:r>
              <a:rPr lang="en-GB" sz="2400" dirty="0">
                <a:solidFill>
                  <a:srgbClr val="FF0000"/>
                </a:solidFill>
              </a:rPr>
              <a:t>F</a:t>
            </a:r>
          </a:p>
        </p:txBody>
      </p:sp>
      <p:sp>
        <p:nvSpPr>
          <p:cNvPr id="62" name="Rectangle 61">
            <a:extLst>
              <a:ext uri="{FF2B5EF4-FFF2-40B4-BE49-F238E27FC236}">
                <a16:creationId xmlns:a16="http://schemas.microsoft.com/office/drawing/2014/main" id="{B9BB2287-5349-4EC8-B418-2DA2315CE7EB}"/>
              </a:ext>
            </a:extLst>
          </p:cNvPr>
          <p:cNvSpPr/>
          <p:nvPr/>
        </p:nvSpPr>
        <p:spPr>
          <a:xfrm>
            <a:off x="7266679" y="4680046"/>
            <a:ext cx="372218" cy="461665"/>
          </a:xfrm>
          <a:prstGeom prst="rect">
            <a:avLst/>
          </a:prstGeom>
        </p:spPr>
        <p:txBody>
          <a:bodyPr wrap="none">
            <a:spAutoFit/>
          </a:bodyPr>
          <a:lstStyle/>
          <a:p>
            <a:r>
              <a:rPr lang="en-GB" sz="2400" dirty="0">
                <a:solidFill>
                  <a:srgbClr val="FF0000"/>
                </a:solidFill>
              </a:rPr>
              <a:t>T</a:t>
            </a:r>
          </a:p>
        </p:txBody>
      </p:sp>
      <p:sp>
        <p:nvSpPr>
          <p:cNvPr id="63" name="Rectangle 62">
            <a:extLst>
              <a:ext uri="{FF2B5EF4-FFF2-40B4-BE49-F238E27FC236}">
                <a16:creationId xmlns:a16="http://schemas.microsoft.com/office/drawing/2014/main" id="{132326A5-E014-49AD-AB1E-FCFD4F58132B}"/>
              </a:ext>
            </a:extLst>
          </p:cNvPr>
          <p:cNvSpPr/>
          <p:nvPr/>
        </p:nvSpPr>
        <p:spPr>
          <a:xfrm>
            <a:off x="10291204" y="3921960"/>
            <a:ext cx="372218" cy="461665"/>
          </a:xfrm>
          <a:prstGeom prst="rect">
            <a:avLst/>
          </a:prstGeom>
        </p:spPr>
        <p:txBody>
          <a:bodyPr wrap="none">
            <a:spAutoFit/>
          </a:bodyPr>
          <a:lstStyle/>
          <a:p>
            <a:r>
              <a:rPr lang="en-GB" sz="2400" dirty="0">
                <a:solidFill>
                  <a:srgbClr val="FF0000"/>
                </a:solidFill>
              </a:rPr>
              <a:t>T</a:t>
            </a:r>
          </a:p>
        </p:txBody>
      </p:sp>
      <p:sp>
        <p:nvSpPr>
          <p:cNvPr id="15360" name="Rectangle 15359">
            <a:extLst>
              <a:ext uri="{FF2B5EF4-FFF2-40B4-BE49-F238E27FC236}">
                <a16:creationId xmlns:a16="http://schemas.microsoft.com/office/drawing/2014/main" id="{B88BD6D0-84FF-40AB-A9B5-AF49A41389FB}"/>
              </a:ext>
            </a:extLst>
          </p:cNvPr>
          <p:cNvSpPr/>
          <p:nvPr/>
        </p:nvSpPr>
        <p:spPr>
          <a:xfrm>
            <a:off x="10291204" y="4322070"/>
            <a:ext cx="372218" cy="461665"/>
          </a:xfrm>
          <a:prstGeom prst="rect">
            <a:avLst/>
          </a:prstGeom>
        </p:spPr>
        <p:txBody>
          <a:bodyPr wrap="none">
            <a:spAutoFit/>
          </a:bodyPr>
          <a:lstStyle/>
          <a:p>
            <a:r>
              <a:rPr lang="en-GB" sz="2400" dirty="0">
                <a:solidFill>
                  <a:srgbClr val="FF0000"/>
                </a:solidFill>
              </a:rPr>
              <a:t>F</a:t>
            </a:r>
          </a:p>
        </p:txBody>
      </p:sp>
      <p:sp>
        <p:nvSpPr>
          <p:cNvPr id="15361" name="Rectangle 15360">
            <a:extLst>
              <a:ext uri="{FF2B5EF4-FFF2-40B4-BE49-F238E27FC236}">
                <a16:creationId xmlns:a16="http://schemas.microsoft.com/office/drawing/2014/main" id="{F5AB8773-E449-4A35-96F2-95829D440BCB}"/>
              </a:ext>
            </a:extLst>
          </p:cNvPr>
          <p:cNvSpPr/>
          <p:nvPr/>
        </p:nvSpPr>
        <p:spPr>
          <a:xfrm>
            <a:off x="10291204" y="4691026"/>
            <a:ext cx="372218" cy="461665"/>
          </a:xfrm>
          <a:prstGeom prst="rect">
            <a:avLst/>
          </a:prstGeom>
        </p:spPr>
        <p:txBody>
          <a:bodyPr wrap="none">
            <a:spAutoFit/>
          </a:bodyPr>
          <a:lstStyle/>
          <a:p>
            <a:r>
              <a:rPr lang="en-GB" sz="2400" dirty="0">
                <a:solidFill>
                  <a:srgbClr val="FF0000"/>
                </a:solidFill>
              </a:rPr>
              <a:t>T</a:t>
            </a:r>
          </a:p>
        </p:txBody>
      </p:sp>
    </p:spTree>
    <p:extLst>
      <p:ext uri="{BB962C8B-B14F-4D97-AF65-F5344CB8AC3E}">
        <p14:creationId xmlns:p14="http://schemas.microsoft.com/office/powerpoint/2010/main" val="1446968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3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52" grpId="0"/>
      <p:bldP spid="53" grpId="0"/>
      <p:bldP spid="54" grpId="0"/>
      <p:bldP spid="55" grpId="0"/>
      <p:bldP spid="56" grpId="0"/>
      <p:bldP spid="57" grpId="0"/>
      <p:bldP spid="58" grpId="0"/>
      <p:bldP spid="59" grpId="0"/>
      <p:bldP spid="60" grpId="0"/>
      <p:bldP spid="61" grpId="0"/>
      <p:bldP spid="62" grpId="0"/>
      <p:bldP spid="63" grpId="0"/>
      <p:bldP spid="15360" grpId="0"/>
      <p:bldP spid="153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66156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759BCED-B967-48E5-A5A8-701235086B4A}"/>
              </a:ext>
            </a:extLst>
          </p:cNvPr>
          <p:cNvSpPr/>
          <p:nvPr/>
        </p:nvSpPr>
        <p:spPr bwMode="auto">
          <a:xfrm>
            <a:off x="3957463" y="2828779"/>
            <a:ext cx="6408712" cy="17551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279576" y="836712"/>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In this section we consider how to add and subtract when working with negative numbers.  This can be shown by using a number line.</a:t>
            </a: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514DD2DF-9B47-4FCD-A99E-231BB6A0F744}"/>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Adding and Subtracting</a:t>
            </a:r>
          </a:p>
        </p:txBody>
      </p:sp>
      <p:pic>
        <p:nvPicPr>
          <p:cNvPr id="3" name="Picture 2">
            <a:extLst>
              <a:ext uri="{FF2B5EF4-FFF2-40B4-BE49-F238E27FC236}">
                <a16:creationId xmlns:a16="http://schemas.microsoft.com/office/drawing/2014/main" id="{F2769FC9-B468-426B-BA6F-93D1999F715E}"/>
              </a:ext>
            </a:extLst>
          </p:cNvPr>
          <p:cNvPicPr>
            <a:picLocks noChangeAspect="1"/>
          </p:cNvPicPr>
          <p:nvPr/>
        </p:nvPicPr>
        <p:blipFill>
          <a:blip r:embed="rId4"/>
          <a:stretch>
            <a:fillRect/>
          </a:stretch>
        </p:blipFill>
        <p:spPr>
          <a:xfrm>
            <a:off x="2453590" y="1844824"/>
            <a:ext cx="9373051" cy="804000"/>
          </a:xfrm>
          <a:prstGeom prst="rect">
            <a:avLst/>
          </a:prstGeom>
        </p:spPr>
      </p:pic>
      <p:sp>
        <p:nvSpPr>
          <p:cNvPr id="4" name="Rectangle 3">
            <a:extLst>
              <a:ext uri="{FF2B5EF4-FFF2-40B4-BE49-F238E27FC236}">
                <a16:creationId xmlns:a16="http://schemas.microsoft.com/office/drawing/2014/main" id="{919CE580-C261-4446-AC8A-57FC9FBA970E}"/>
              </a:ext>
            </a:extLst>
          </p:cNvPr>
          <p:cNvSpPr/>
          <p:nvPr/>
        </p:nvSpPr>
        <p:spPr>
          <a:xfrm>
            <a:off x="4092115" y="2924944"/>
            <a:ext cx="6096000" cy="1569660"/>
          </a:xfrm>
          <a:prstGeom prst="rect">
            <a:avLst/>
          </a:prstGeom>
        </p:spPr>
        <p:txBody>
          <a:bodyPr>
            <a:spAutoFit/>
          </a:bodyPr>
          <a:lstStyle/>
          <a:p>
            <a:r>
              <a:rPr lang="en-GB" sz="2400" dirty="0"/>
              <a:t>To add a positive number, move to the right on a number line.</a:t>
            </a:r>
          </a:p>
          <a:p>
            <a:r>
              <a:rPr lang="en-GB" sz="2400" dirty="0"/>
              <a:t>To add a negative number, move to the left on a number line.</a:t>
            </a:r>
          </a:p>
        </p:txBody>
      </p:sp>
      <p:sp>
        <p:nvSpPr>
          <p:cNvPr id="7" name="Rectangle 6">
            <a:extLst>
              <a:ext uri="{FF2B5EF4-FFF2-40B4-BE49-F238E27FC236}">
                <a16:creationId xmlns:a16="http://schemas.microsoft.com/office/drawing/2014/main" id="{36E0D1DD-7105-4236-9485-418E70BE2472}"/>
              </a:ext>
            </a:extLst>
          </p:cNvPr>
          <p:cNvSpPr/>
          <p:nvPr/>
        </p:nvSpPr>
        <p:spPr>
          <a:xfrm>
            <a:off x="2498529" y="4418816"/>
            <a:ext cx="1521570" cy="461665"/>
          </a:xfrm>
          <a:prstGeom prst="rect">
            <a:avLst/>
          </a:prstGeom>
        </p:spPr>
        <p:txBody>
          <a:bodyPr wrap="none">
            <a:spAutoFit/>
          </a:bodyPr>
          <a:lstStyle/>
          <a:p>
            <a:r>
              <a:rPr lang="en-GB" sz="2400" b="1" dirty="0"/>
              <a:t>Example</a:t>
            </a:r>
            <a:r>
              <a:rPr lang="en-GB" b="1" dirty="0"/>
              <a:t> </a:t>
            </a:r>
          </a:p>
        </p:txBody>
      </p:sp>
      <p:sp>
        <p:nvSpPr>
          <p:cNvPr id="8" name="Rectangle 7">
            <a:extLst>
              <a:ext uri="{FF2B5EF4-FFF2-40B4-BE49-F238E27FC236}">
                <a16:creationId xmlns:a16="http://schemas.microsoft.com/office/drawing/2014/main" id="{C59542DC-CBC4-475C-84E3-CC522F712462}"/>
              </a:ext>
            </a:extLst>
          </p:cNvPr>
          <p:cNvSpPr/>
          <p:nvPr/>
        </p:nvSpPr>
        <p:spPr>
          <a:xfrm>
            <a:off x="2498529" y="4750343"/>
            <a:ext cx="1518364" cy="461665"/>
          </a:xfrm>
          <a:prstGeom prst="rect">
            <a:avLst/>
          </a:prstGeom>
        </p:spPr>
        <p:txBody>
          <a:bodyPr wrap="none">
            <a:spAutoFit/>
          </a:bodyPr>
          <a:lstStyle/>
          <a:p>
            <a:r>
              <a:rPr lang="en-GB" sz="2400" dirty="0"/>
              <a:t>(a) −3 + 8</a:t>
            </a:r>
          </a:p>
        </p:txBody>
      </p:sp>
      <p:sp>
        <p:nvSpPr>
          <p:cNvPr id="9" name="Rectangle 8">
            <a:extLst>
              <a:ext uri="{FF2B5EF4-FFF2-40B4-BE49-F238E27FC236}">
                <a16:creationId xmlns:a16="http://schemas.microsoft.com/office/drawing/2014/main" id="{1BE4194B-543B-4C0D-9BE4-984C86CADAC3}"/>
              </a:ext>
            </a:extLst>
          </p:cNvPr>
          <p:cNvSpPr/>
          <p:nvPr/>
        </p:nvSpPr>
        <p:spPr>
          <a:xfrm>
            <a:off x="4439816" y="4750343"/>
            <a:ext cx="5099473" cy="461665"/>
          </a:xfrm>
          <a:prstGeom prst="rect">
            <a:avLst/>
          </a:prstGeom>
        </p:spPr>
        <p:txBody>
          <a:bodyPr wrap="none">
            <a:spAutoFit/>
          </a:bodyPr>
          <a:lstStyle/>
          <a:p>
            <a:r>
              <a:rPr lang="en-GB" sz="2400" dirty="0">
                <a:solidFill>
                  <a:srgbClr val="FF0000"/>
                </a:solidFill>
              </a:rPr>
              <a:t>Start at  −3  and move 8 to the right:</a:t>
            </a:r>
          </a:p>
        </p:txBody>
      </p:sp>
      <p:pic>
        <p:nvPicPr>
          <p:cNvPr id="10" name="Picture 9">
            <a:extLst>
              <a:ext uri="{FF2B5EF4-FFF2-40B4-BE49-F238E27FC236}">
                <a16:creationId xmlns:a16="http://schemas.microsoft.com/office/drawing/2014/main" id="{8B6EA9BC-305D-4AB9-8545-58549F5EE8B9}"/>
              </a:ext>
            </a:extLst>
          </p:cNvPr>
          <p:cNvPicPr>
            <a:picLocks noChangeAspect="1"/>
          </p:cNvPicPr>
          <p:nvPr/>
        </p:nvPicPr>
        <p:blipFill>
          <a:blip r:embed="rId5"/>
          <a:stretch>
            <a:fillRect/>
          </a:stretch>
        </p:blipFill>
        <p:spPr>
          <a:xfrm>
            <a:off x="3429092" y="5305429"/>
            <a:ext cx="7783328" cy="1371679"/>
          </a:xfrm>
          <a:prstGeom prst="rect">
            <a:avLst/>
          </a:prstGeom>
        </p:spPr>
      </p:pic>
      <p:sp>
        <p:nvSpPr>
          <p:cNvPr id="11" name="Rectangle 10">
            <a:extLst>
              <a:ext uri="{FF2B5EF4-FFF2-40B4-BE49-F238E27FC236}">
                <a16:creationId xmlns:a16="http://schemas.microsoft.com/office/drawing/2014/main" id="{CEB8E971-3A15-4D1A-B1F4-F2625605F040}"/>
              </a:ext>
            </a:extLst>
          </p:cNvPr>
          <p:cNvSpPr/>
          <p:nvPr/>
        </p:nvSpPr>
        <p:spPr>
          <a:xfrm>
            <a:off x="9621480" y="4750342"/>
            <a:ext cx="2327881" cy="461665"/>
          </a:xfrm>
          <a:prstGeom prst="rect">
            <a:avLst/>
          </a:prstGeom>
        </p:spPr>
        <p:txBody>
          <a:bodyPr wrap="none">
            <a:spAutoFit/>
          </a:bodyPr>
          <a:lstStyle/>
          <a:p>
            <a:r>
              <a:rPr lang="en-GB" sz="2400" dirty="0">
                <a:solidFill>
                  <a:srgbClr val="FF0000"/>
                </a:solidFill>
              </a:rPr>
              <a:t>so,   −3 + 8 = 5.</a:t>
            </a:r>
          </a:p>
        </p:txBody>
      </p:sp>
      <p:sp>
        <p:nvSpPr>
          <p:cNvPr id="15" name="Rectangle 14">
            <a:extLst>
              <a:ext uri="{FF2B5EF4-FFF2-40B4-BE49-F238E27FC236}">
                <a16:creationId xmlns:a16="http://schemas.microsoft.com/office/drawing/2014/main" id="{26CEEA76-D04A-4ACD-9E2D-21CBA60620CF}"/>
              </a:ext>
            </a:extLst>
          </p:cNvPr>
          <p:cNvSpPr/>
          <p:nvPr/>
        </p:nvSpPr>
        <p:spPr bwMode="auto">
          <a:xfrm>
            <a:off x="2453590" y="1843208"/>
            <a:ext cx="9373051" cy="804000"/>
          </a:xfrm>
          <a:prstGeom prst="rect">
            <a:avLst/>
          </a:prstGeom>
          <a:noFill/>
          <a:ln w="28575" cap="flat" cmpd="sng" algn="ctr">
            <a:solidFill>
              <a:schemeClr val="tx1"/>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26CEEA76-D04A-4ACD-9E2D-21CBA60620CF}"/>
              </a:ext>
            </a:extLst>
          </p:cNvPr>
          <p:cNvSpPr/>
          <p:nvPr/>
        </p:nvSpPr>
        <p:spPr bwMode="auto">
          <a:xfrm>
            <a:off x="3421478" y="5306453"/>
            <a:ext cx="7790942" cy="1379033"/>
          </a:xfrm>
          <a:prstGeom prst="rect">
            <a:avLst/>
          </a:prstGeom>
          <a:noFill/>
          <a:ln w="28575" cap="flat" cmpd="sng" algn="ctr">
            <a:solidFill>
              <a:schemeClr val="tx1"/>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2971783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Adding and Subtracting</a:t>
            </a:r>
          </a:p>
        </p:txBody>
      </p:sp>
      <p:sp>
        <p:nvSpPr>
          <p:cNvPr id="2" name="Rectangle 1">
            <a:extLst>
              <a:ext uri="{FF2B5EF4-FFF2-40B4-BE49-F238E27FC236}">
                <a16:creationId xmlns:a16="http://schemas.microsoft.com/office/drawing/2014/main" id="{D0A13B45-1A25-4E0A-AAF1-84F66BA4AE10}"/>
              </a:ext>
            </a:extLst>
          </p:cNvPr>
          <p:cNvSpPr/>
          <p:nvPr/>
        </p:nvSpPr>
        <p:spPr>
          <a:xfrm>
            <a:off x="2552302" y="793247"/>
            <a:ext cx="1451038" cy="461665"/>
          </a:xfrm>
          <a:prstGeom prst="rect">
            <a:avLst/>
          </a:prstGeom>
        </p:spPr>
        <p:txBody>
          <a:bodyPr wrap="none">
            <a:spAutoFit/>
          </a:bodyPr>
          <a:lstStyle/>
          <a:p>
            <a:r>
              <a:rPr lang="en-GB" sz="2400" b="1" dirty="0"/>
              <a:t>Example</a:t>
            </a:r>
            <a:endParaRPr lang="en-GB" sz="2400" dirty="0"/>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8ACF4471-BED4-441A-B231-C47C0F4C348B}"/>
                  </a:ext>
                </a:extLst>
              </p:cNvPr>
              <p:cNvSpPr/>
              <p:nvPr/>
            </p:nvSpPr>
            <p:spPr>
              <a:xfrm>
                <a:off x="2552302" y="1196171"/>
                <a:ext cx="1755609" cy="461665"/>
              </a:xfrm>
              <a:prstGeom prst="rect">
                <a:avLst/>
              </a:prstGeom>
            </p:spPr>
            <p:txBody>
              <a:bodyPr wrap="none">
                <a:spAutoFit/>
              </a:bodyPr>
              <a:lstStyle/>
              <a:p>
                <a:r>
                  <a:rPr lang="en-GB" dirty="0"/>
                  <a:t>(</a:t>
                </a:r>
                <a:r>
                  <a:rPr lang="en-GB" sz="2400" dirty="0"/>
                  <a:t>b) 4 + (</a:t>
                </a:r>
                <a14:m>
                  <m:oMath xmlns:m="http://schemas.openxmlformats.org/officeDocument/2006/math">
                    <m:r>
                      <a:rPr lang="en-GB" sz="2400" i="1" dirty="0" smtClean="0">
                        <a:latin typeface="Cambria Math"/>
                      </a:rPr>
                      <m:t>−</m:t>
                    </m:r>
                  </m:oMath>
                </a14:m>
                <a:r>
                  <a:rPr lang="en-GB" sz="2400" dirty="0"/>
                  <a:t>2)</a:t>
                </a:r>
              </a:p>
            </p:txBody>
          </p:sp>
        </mc:Choice>
        <mc:Fallback xmlns="">
          <p:sp>
            <p:nvSpPr>
              <p:cNvPr id="3" name="Rectangle 2">
                <a:extLst>
                  <a:ext uri="{FF2B5EF4-FFF2-40B4-BE49-F238E27FC236}">
                    <a16:creationId xmlns:a16="http://schemas.microsoft.com/office/drawing/2014/main" xmlns="" id="{8ACF4471-BED4-441A-B231-C47C0F4C348B}"/>
                  </a:ext>
                </a:extLst>
              </p:cNvPr>
              <p:cNvSpPr>
                <a:spLocks noRot="1" noChangeAspect="1" noMove="1" noResize="1" noEditPoints="1" noAdjustHandles="1" noChangeArrowheads="1" noChangeShapeType="1" noTextEdit="1"/>
              </p:cNvSpPr>
              <p:nvPr/>
            </p:nvSpPr>
            <p:spPr>
              <a:xfrm>
                <a:off x="2552302" y="1196171"/>
                <a:ext cx="1755609" cy="461665"/>
              </a:xfrm>
              <a:prstGeom prst="rect">
                <a:avLst/>
              </a:prstGeom>
              <a:blipFill rotWithShape="1">
                <a:blip r:embed="rId4"/>
                <a:stretch>
                  <a:fillRect l="-3819" t="-9211" r="-4514" b="-30263"/>
                </a:stretch>
              </a:blipFill>
            </p:spPr>
            <p:txBody>
              <a:bodyPr/>
              <a:lstStyle/>
              <a:p>
                <a:r>
                  <a:rPr lang="en-GB">
                    <a:noFill/>
                  </a:rPr>
                  <a:t> </a:t>
                </a:r>
              </a:p>
            </p:txBody>
          </p:sp>
        </mc:Fallback>
      </mc:AlternateContent>
      <p:sp>
        <p:nvSpPr>
          <p:cNvPr id="4" name="Rectangle 3">
            <a:extLst>
              <a:ext uri="{FF2B5EF4-FFF2-40B4-BE49-F238E27FC236}">
                <a16:creationId xmlns:a16="http://schemas.microsoft.com/office/drawing/2014/main" id="{98C5DEEF-1C36-4DC2-9602-D22091749BB8}"/>
              </a:ext>
            </a:extLst>
          </p:cNvPr>
          <p:cNvSpPr/>
          <p:nvPr/>
        </p:nvSpPr>
        <p:spPr>
          <a:xfrm>
            <a:off x="4466952" y="4005064"/>
            <a:ext cx="5099473" cy="461665"/>
          </a:xfrm>
          <a:prstGeom prst="rect">
            <a:avLst/>
          </a:prstGeom>
        </p:spPr>
        <p:txBody>
          <a:bodyPr wrap="none">
            <a:spAutoFit/>
          </a:bodyPr>
          <a:lstStyle/>
          <a:p>
            <a:r>
              <a:rPr lang="en-GB" sz="2400" dirty="0">
                <a:solidFill>
                  <a:srgbClr val="FF0000"/>
                </a:solidFill>
              </a:rPr>
              <a:t>Start at  −8  and move 5 to the right:</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33F5DE8-1A95-4D8C-918F-F4B12831E78F}"/>
                  </a:ext>
                </a:extLst>
              </p:cNvPr>
              <p:cNvSpPr/>
              <p:nvPr/>
            </p:nvSpPr>
            <p:spPr>
              <a:xfrm>
                <a:off x="9254052" y="1200700"/>
                <a:ext cx="2582758" cy="461665"/>
              </a:xfrm>
              <a:prstGeom prst="rect">
                <a:avLst/>
              </a:prstGeom>
            </p:spPr>
            <p:txBody>
              <a:bodyPr wrap="none">
                <a:spAutoFit/>
              </a:bodyPr>
              <a:lstStyle/>
              <a:p>
                <a:r>
                  <a:rPr lang="en-GB" sz="2400" dirty="0">
                    <a:solidFill>
                      <a:srgbClr val="FF0000"/>
                    </a:solidFill>
                  </a:rPr>
                  <a:t>so,   4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2)  = 2</a:t>
                </a:r>
              </a:p>
            </p:txBody>
          </p:sp>
        </mc:Choice>
        <mc:Fallback xmlns="">
          <p:sp>
            <p:nvSpPr>
              <p:cNvPr id="6" name="Rectangle 5">
                <a:extLst>
                  <a:ext uri="{FF2B5EF4-FFF2-40B4-BE49-F238E27FC236}">
                    <a16:creationId xmlns="" xmlns:a16="http://schemas.microsoft.com/office/drawing/2014/main" xmlns:a14="http://schemas.microsoft.com/office/drawing/2010/main" id="{833F5DE8-1A95-4D8C-918F-F4B12831E78F}"/>
                  </a:ext>
                </a:extLst>
              </p:cNvPr>
              <p:cNvSpPr>
                <a:spLocks noRot="1" noChangeAspect="1" noMove="1" noResize="1" noEditPoints="1" noAdjustHandles="1" noChangeArrowheads="1" noChangeShapeType="1" noTextEdit="1"/>
              </p:cNvSpPr>
              <p:nvPr/>
            </p:nvSpPr>
            <p:spPr>
              <a:xfrm>
                <a:off x="9254052" y="1200700"/>
                <a:ext cx="2582758" cy="461665"/>
              </a:xfrm>
              <a:prstGeom prst="rect">
                <a:avLst/>
              </a:prstGeom>
              <a:blipFill rotWithShape="1">
                <a:blip r:embed="rId5"/>
                <a:stretch>
                  <a:fillRect l="-3538" t="-9211" r="-2594" b="-30263"/>
                </a:stretch>
              </a:blipFill>
            </p:spPr>
            <p:txBody>
              <a:bodyPr/>
              <a:lstStyle/>
              <a:p>
                <a:r>
                  <a:rPr lang="en-GB">
                    <a:noFill/>
                  </a:rPr>
                  <a:t> </a:t>
                </a:r>
              </a:p>
            </p:txBody>
          </p:sp>
        </mc:Fallback>
      </mc:AlternateContent>
      <p:sp>
        <p:nvSpPr>
          <p:cNvPr id="7" name="Rectangle 6">
            <a:extLst>
              <a:ext uri="{FF2B5EF4-FFF2-40B4-BE49-F238E27FC236}">
                <a16:creationId xmlns:a16="http://schemas.microsoft.com/office/drawing/2014/main" id="{76247905-F877-48AF-97A7-493730A8C3F5}"/>
              </a:ext>
            </a:extLst>
          </p:cNvPr>
          <p:cNvSpPr/>
          <p:nvPr/>
        </p:nvSpPr>
        <p:spPr>
          <a:xfrm>
            <a:off x="4466952" y="1207205"/>
            <a:ext cx="4560864" cy="461665"/>
          </a:xfrm>
          <a:prstGeom prst="rect">
            <a:avLst/>
          </a:prstGeom>
        </p:spPr>
        <p:txBody>
          <a:bodyPr wrap="none">
            <a:spAutoFit/>
          </a:bodyPr>
          <a:lstStyle/>
          <a:p>
            <a:r>
              <a:rPr lang="en-GB" sz="2400" dirty="0">
                <a:solidFill>
                  <a:srgbClr val="FF0000"/>
                </a:solidFill>
              </a:rPr>
              <a:t>Start at 4 and move 2 to the left:</a:t>
            </a:r>
          </a:p>
        </p:txBody>
      </p:sp>
      <p:pic>
        <p:nvPicPr>
          <p:cNvPr id="8" name="Picture 7">
            <a:extLst>
              <a:ext uri="{FF2B5EF4-FFF2-40B4-BE49-F238E27FC236}">
                <a16:creationId xmlns:a16="http://schemas.microsoft.com/office/drawing/2014/main" id="{7A0FF913-2A08-4803-B64A-1F07ADC707D4}"/>
              </a:ext>
            </a:extLst>
          </p:cNvPr>
          <p:cNvPicPr>
            <a:picLocks noChangeAspect="1"/>
          </p:cNvPicPr>
          <p:nvPr/>
        </p:nvPicPr>
        <p:blipFill>
          <a:blip r:embed="rId6"/>
          <a:stretch>
            <a:fillRect/>
          </a:stretch>
        </p:blipFill>
        <p:spPr>
          <a:xfrm>
            <a:off x="2759023" y="1759925"/>
            <a:ext cx="8906199" cy="1570351"/>
          </a:xfrm>
          <a:prstGeom prst="rect">
            <a:avLst/>
          </a:prstGeom>
        </p:spPr>
      </p:pic>
      <p:sp>
        <p:nvSpPr>
          <p:cNvPr id="9" name="Rectangle 8">
            <a:extLst>
              <a:ext uri="{FF2B5EF4-FFF2-40B4-BE49-F238E27FC236}">
                <a16:creationId xmlns:a16="http://schemas.microsoft.com/office/drawing/2014/main" id="{ADC5415A-AF45-4E18-A1E0-2E25BEFC6646}"/>
              </a:ext>
            </a:extLst>
          </p:cNvPr>
          <p:cNvSpPr/>
          <p:nvPr/>
        </p:nvSpPr>
        <p:spPr>
          <a:xfrm>
            <a:off x="2570824" y="3527725"/>
            <a:ext cx="1451038" cy="461665"/>
          </a:xfrm>
          <a:prstGeom prst="rect">
            <a:avLst/>
          </a:prstGeom>
        </p:spPr>
        <p:txBody>
          <a:bodyPr wrap="none">
            <a:spAutoFit/>
          </a:bodyPr>
          <a:lstStyle/>
          <a:p>
            <a:r>
              <a:rPr lang="en-GB" sz="2400" b="1" dirty="0"/>
              <a:t>Example</a:t>
            </a:r>
            <a:endParaRPr lang="en-GB" sz="2400" dirty="0"/>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EF092376-5D31-411F-9101-50974B1CCA92}"/>
                  </a:ext>
                </a:extLst>
              </p:cNvPr>
              <p:cNvSpPr/>
              <p:nvPr/>
            </p:nvSpPr>
            <p:spPr>
              <a:xfrm>
                <a:off x="2570824" y="4005064"/>
                <a:ext cx="1550424" cy="461665"/>
              </a:xfrm>
              <a:prstGeom prst="rect">
                <a:avLst/>
              </a:prstGeom>
            </p:spPr>
            <p:txBody>
              <a:bodyPr wrap="none">
                <a:spAutoFit/>
              </a:bodyPr>
              <a:lstStyle/>
              <a:p>
                <a:r>
                  <a:rPr lang="en-GB" sz="2400" dirty="0"/>
                  <a:t>(c) </a:t>
                </a:r>
                <a14:m>
                  <m:oMath xmlns:m="http://schemas.openxmlformats.org/officeDocument/2006/math">
                    <m:r>
                      <a:rPr lang="en-GB" sz="2400" i="1" dirty="0" smtClean="0">
                        <a:latin typeface="Cambria Math"/>
                      </a:rPr>
                      <m:t>−</m:t>
                    </m:r>
                  </m:oMath>
                </a14:m>
                <a:r>
                  <a:rPr lang="en-GB" sz="2400" dirty="0"/>
                  <a:t>8 + 5</a:t>
                </a:r>
              </a:p>
            </p:txBody>
          </p:sp>
        </mc:Choice>
        <mc:Fallback xmlns="">
          <p:sp>
            <p:nvSpPr>
              <p:cNvPr id="10" name="Rectangle 9">
                <a:extLst>
                  <a:ext uri="{FF2B5EF4-FFF2-40B4-BE49-F238E27FC236}">
                    <a16:creationId xmlns:a16="http://schemas.microsoft.com/office/drawing/2014/main" xmlns="" id="{EF092376-5D31-411F-9101-50974B1CCA92}"/>
                  </a:ext>
                </a:extLst>
              </p:cNvPr>
              <p:cNvSpPr>
                <a:spLocks noRot="1" noChangeAspect="1" noMove="1" noResize="1" noEditPoints="1" noAdjustHandles="1" noChangeArrowheads="1" noChangeShapeType="1" noTextEdit="1"/>
              </p:cNvSpPr>
              <p:nvPr/>
            </p:nvSpPr>
            <p:spPr>
              <a:xfrm>
                <a:off x="2570824" y="4005064"/>
                <a:ext cx="1550424" cy="461665"/>
              </a:xfrm>
              <a:prstGeom prst="rect">
                <a:avLst/>
              </a:prstGeom>
              <a:blipFill rotWithShape="1">
                <a:blip r:embed="rId7"/>
                <a:stretch>
                  <a:fillRect l="-6299" t="-9211" r="-5118" b="-30263"/>
                </a:stretch>
              </a:blipFill>
            </p:spPr>
            <p:txBody>
              <a:bodyPr/>
              <a:lstStyle/>
              <a:p>
                <a:r>
                  <a:rPr lang="en-GB">
                    <a:noFill/>
                  </a:rPr>
                  <a:t> </a:t>
                </a:r>
              </a:p>
            </p:txBody>
          </p:sp>
        </mc:Fallback>
      </mc:AlternateContent>
      <p:pic>
        <p:nvPicPr>
          <p:cNvPr id="11" name="Picture 10">
            <a:extLst>
              <a:ext uri="{FF2B5EF4-FFF2-40B4-BE49-F238E27FC236}">
                <a16:creationId xmlns:a16="http://schemas.microsoft.com/office/drawing/2014/main" id="{A5F63A36-8B95-4603-BCF8-841A66971DB0}"/>
              </a:ext>
            </a:extLst>
          </p:cNvPr>
          <p:cNvPicPr>
            <a:picLocks noChangeAspect="1"/>
          </p:cNvPicPr>
          <p:nvPr/>
        </p:nvPicPr>
        <p:blipFill>
          <a:blip r:embed="rId8"/>
          <a:stretch>
            <a:fillRect/>
          </a:stretch>
        </p:blipFill>
        <p:spPr>
          <a:xfrm>
            <a:off x="2552302" y="4629400"/>
            <a:ext cx="9444601" cy="1570352"/>
          </a:xfrm>
          <a:prstGeom prst="rect">
            <a:avLst/>
          </a:prstGeom>
        </p:spPr>
      </p:pic>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3802A480-4538-4D07-8086-0BC677CF04AE}"/>
                  </a:ext>
                </a:extLst>
              </p:cNvPr>
              <p:cNvSpPr/>
              <p:nvPr/>
            </p:nvSpPr>
            <p:spPr>
              <a:xfrm>
                <a:off x="9497920" y="4005064"/>
                <a:ext cx="2606804" cy="461665"/>
              </a:xfrm>
              <a:prstGeom prst="rect">
                <a:avLst/>
              </a:prstGeom>
            </p:spPr>
            <p:txBody>
              <a:bodyPr wrap="none">
                <a:spAutoFit/>
              </a:bodyPr>
              <a:lstStyle/>
              <a:p>
                <a:r>
                  <a:rPr lang="en-GB" sz="2400" dirty="0">
                    <a:solidFill>
                      <a:srgbClr val="FF0000"/>
                    </a:solidFill>
                  </a:rPr>
                  <a:t>so,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8 + 5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a:t>
                </a:r>
              </a:p>
            </p:txBody>
          </p:sp>
        </mc:Choice>
        <mc:Fallback xmlns="">
          <p:sp>
            <p:nvSpPr>
              <p:cNvPr id="12" name="Rectangle 11">
                <a:extLst>
                  <a:ext uri="{FF2B5EF4-FFF2-40B4-BE49-F238E27FC236}">
                    <a16:creationId xmlns="" xmlns:a16="http://schemas.microsoft.com/office/drawing/2014/main" xmlns:a14="http://schemas.microsoft.com/office/drawing/2010/main" id="{3802A480-4538-4D07-8086-0BC677CF04AE}"/>
                  </a:ext>
                </a:extLst>
              </p:cNvPr>
              <p:cNvSpPr>
                <a:spLocks noRot="1" noChangeAspect="1" noMove="1" noResize="1" noEditPoints="1" noAdjustHandles="1" noChangeArrowheads="1" noChangeShapeType="1" noTextEdit="1"/>
              </p:cNvSpPr>
              <p:nvPr/>
            </p:nvSpPr>
            <p:spPr>
              <a:xfrm>
                <a:off x="9497920" y="4005064"/>
                <a:ext cx="2606804" cy="461665"/>
              </a:xfrm>
              <a:prstGeom prst="rect">
                <a:avLst/>
              </a:prstGeom>
              <a:blipFill rotWithShape="1">
                <a:blip r:embed="rId9"/>
                <a:stretch>
                  <a:fillRect l="-3505" t="-9211" r="-2570" b="-30263"/>
                </a:stretch>
              </a:blipFill>
            </p:spPr>
            <p:txBody>
              <a:bodyPr/>
              <a:lstStyle/>
              <a:p>
                <a:r>
                  <a:rPr lang="en-GB">
                    <a:noFill/>
                  </a:rPr>
                  <a:t> </a:t>
                </a:r>
              </a:p>
            </p:txBody>
          </p:sp>
        </mc:Fallback>
      </mc:AlternateContent>
      <p:sp>
        <p:nvSpPr>
          <p:cNvPr id="17" name="Rectangle 16">
            <a:extLst>
              <a:ext uri="{FF2B5EF4-FFF2-40B4-BE49-F238E27FC236}">
                <a16:creationId xmlns:a16="http://schemas.microsoft.com/office/drawing/2014/main" id="{EF8C8293-1F63-4FC4-8F92-21672543F017}"/>
              </a:ext>
            </a:extLst>
          </p:cNvPr>
          <p:cNvSpPr/>
          <p:nvPr/>
        </p:nvSpPr>
        <p:spPr bwMode="auto">
          <a:xfrm>
            <a:off x="2759023" y="1753420"/>
            <a:ext cx="8906199" cy="159253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F773B782-57D5-4A80-9426-83F6DE73E061}"/>
              </a:ext>
            </a:extLst>
          </p:cNvPr>
          <p:cNvSpPr/>
          <p:nvPr/>
        </p:nvSpPr>
        <p:spPr bwMode="auto">
          <a:xfrm>
            <a:off x="2552302" y="4598234"/>
            <a:ext cx="9444601" cy="160151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4401774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A7BED35-D6F9-420D-A03D-42557B17B683}"/>
              </a:ext>
            </a:extLst>
          </p:cNvPr>
          <p:cNvSpPr/>
          <p:nvPr/>
        </p:nvSpPr>
        <p:spPr bwMode="auto">
          <a:xfrm>
            <a:off x="3791744" y="4139928"/>
            <a:ext cx="6264696" cy="17797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135560" y="977815"/>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993114AF-7BC5-4ED5-8F9C-4AA77EAC8F0E}"/>
              </a:ext>
            </a:extLst>
          </p:cNvPr>
          <p:cNvSpPr txBox="1">
            <a:spLocks noChangeArrowheads="1"/>
          </p:cNvSpPr>
          <p:nvPr/>
        </p:nvSpPr>
        <p:spPr bwMode="auto">
          <a:xfrm>
            <a:off x="3791744" y="0"/>
            <a:ext cx="7058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2800" b="1" dirty="0"/>
              <a:t>Adding and Subtracting</a:t>
            </a:r>
          </a:p>
        </p:txBody>
      </p:sp>
      <p:sp>
        <p:nvSpPr>
          <p:cNvPr id="2" name="Rectangle 1">
            <a:extLst>
              <a:ext uri="{FF2B5EF4-FFF2-40B4-BE49-F238E27FC236}">
                <a16:creationId xmlns:a16="http://schemas.microsoft.com/office/drawing/2014/main" id="{D0A13B45-1A25-4E0A-AAF1-84F66BA4AE10}"/>
              </a:ext>
            </a:extLst>
          </p:cNvPr>
          <p:cNvSpPr/>
          <p:nvPr/>
        </p:nvSpPr>
        <p:spPr>
          <a:xfrm>
            <a:off x="2279576" y="802411"/>
            <a:ext cx="1451038" cy="461665"/>
          </a:xfrm>
          <a:prstGeom prst="rect">
            <a:avLst/>
          </a:prstGeom>
        </p:spPr>
        <p:txBody>
          <a:bodyPr wrap="none">
            <a:spAutoFit/>
          </a:bodyPr>
          <a:lstStyle/>
          <a:p>
            <a:r>
              <a:rPr lang="en-GB" sz="2400" b="1" dirty="0"/>
              <a:t>Example</a:t>
            </a:r>
            <a:endParaRPr lang="en-GB" sz="2400" dirty="0"/>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8ACF4471-BED4-441A-B231-C47C0F4C348B}"/>
                  </a:ext>
                </a:extLst>
              </p:cNvPr>
              <p:cNvSpPr/>
              <p:nvPr/>
            </p:nvSpPr>
            <p:spPr>
              <a:xfrm>
                <a:off x="2274159" y="1202521"/>
                <a:ext cx="1952779" cy="461665"/>
              </a:xfrm>
              <a:prstGeom prst="rect">
                <a:avLst/>
              </a:prstGeom>
            </p:spPr>
            <p:txBody>
              <a:bodyPr wrap="none">
                <a:spAutoFit/>
              </a:bodyPr>
              <a:lstStyle/>
              <a:p>
                <a:r>
                  <a:rPr lang="en-GB" sz="2400" dirty="0"/>
                  <a:t>(d) −1 + (</a:t>
                </a:r>
                <a14:m>
                  <m:oMath xmlns:m="http://schemas.openxmlformats.org/officeDocument/2006/math">
                    <m:r>
                      <a:rPr lang="en-GB" sz="2400" i="1" dirty="0" smtClean="0">
                        <a:latin typeface="Cambria Math"/>
                      </a:rPr>
                      <m:t>−</m:t>
                    </m:r>
                  </m:oMath>
                </a14:m>
                <a:r>
                  <a:rPr lang="en-GB" sz="2400" dirty="0"/>
                  <a:t>3)</a:t>
                </a:r>
              </a:p>
            </p:txBody>
          </p:sp>
        </mc:Choice>
        <mc:Fallback xmlns="">
          <p:sp>
            <p:nvSpPr>
              <p:cNvPr id="3" name="Rectangle 2">
                <a:extLst>
                  <a:ext uri="{FF2B5EF4-FFF2-40B4-BE49-F238E27FC236}">
                    <a16:creationId xmlns:a16="http://schemas.microsoft.com/office/drawing/2014/main" xmlns="" id="{8ACF4471-BED4-441A-B231-C47C0F4C348B}"/>
                  </a:ext>
                </a:extLst>
              </p:cNvPr>
              <p:cNvSpPr>
                <a:spLocks noRot="1" noChangeAspect="1" noMove="1" noResize="1" noEditPoints="1" noAdjustHandles="1" noChangeArrowheads="1" noChangeShapeType="1" noTextEdit="1"/>
              </p:cNvSpPr>
              <p:nvPr/>
            </p:nvSpPr>
            <p:spPr>
              <a:xfrm>
                <a:off x="2274159" y="1202521"/>
                <a:ext cx="1952779" cy="461665"/>
              </a:xfrm>
              <a:prstGeom prst="rect">
                <a:avLst/>
              </a:prstGeom>
              <a:blipFill rotWithShape="1">
                <a:blip r:embed="rId4"/>
                <a:stretch>
                  <a:fillRect l="-4688" t="-9211" r="-4375" b="-30263"/>
                </a:stretch>
              </a:blipFill>
            </p:spPr>
            <p:txBody>
              <a:bodyPr/>
              <a:lstStyle/>
              <a:p>
                <a:r>
                  <a:rPr lang="en-GB">
                    <a:noFill/>
                  </a:rPr>
                  <a:t> </a:t>
                </a:r>
              </a:p>
            </p:txBody>
          </p:sp>
        </mc:Fallback>
      </mc:AlternateContent>
      <p:sp>
        <p:nvSpPr>
          <p:cNvPr id="4" name="Rectangle 3">
            <a:extLst>
              <a:ext uri="{FF2B5EF4-FFF2-40B4-BE49-F238E27FC236}">
                <a16:creationId xmlns:a16="http://schemas.microsoft.com/office/drawing/2014/main" id="{98C5DEEF-1C36-4DC2-9602-D22091749BB8}"/>
              </a:ext>
            </a:extLst>
          </p:cNvPr>
          <p:cNvSpPr/>
          <p:nvPr/>
        </p:nvSpPr>
        <p:spPr>
          <a:xfrm>
            <a:off x="4391196" y="1216726"/>
            <a:ext cx="4910319" cy="461665"/>
          </a:xfrm>
          <a:prstGeom prst="rect">
            <a:avLst/>
          </a:prstGeom>
        </p:spPr>
        <p:txBody>
          <a:bodyPr wrap="none">
            <a:spAutoFit/>
          </a:bodyPr>
          <a:lstStyle/>
          <a:p>
            <a:r>
              <a:rPr lang="en-GB" sz="2400" dirty="0">
                <a:solidFill>
                  <a:srgbClr val="FF0000"/>
                </a:solidFill>
              </a:rPr>
              <a:t>Start at  −1  and move 3 to the left:</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33F5DE8-1A95-4D8C-918F-F4B12831E78F}"/>
                  </a:ext>
                </a:extLst>
              </p:cNvPr>
              <p:cNvSpPr/>
              <p:nvPr/>
            </p:nvSpPr>
            <p:spPr>
              <a:xfrm>
                <a:off x="9301515" y="1216726"/>
                <a:ext cx="2821606" cy="461665"/>
              </a:xfrm>
              <a:prstGeom prst="rect">
                <a:avLst/>
              </a:prstGeom>
            </p:spPr>
            <p:txBody>
              <a:bodyPr wrap="none">
                <a:spAutoFit/>
              </a:bodyPr>
              <a:lstStyle/>
              <a:p>
                <a:r>
                  <a:rPr lang="en-GB" sz="2400" dirty="0">
                    <a:solidFill>
                      <a:srgbClr val="FF0000"/>
                    </a:solidFill>
                  </a:rPr>
                  <a:t>so,  −1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3) = </a:t>
                </a:r>
                <a14:m>
                  <m:oMath xmlns:m="http://schemas.openxmlformats.org/officeDocument/2006/math">
                    <m:r>
                      <a:rPr lang="en-GB" sz="2400" i="1" dirty="0" smtClean="0">
                        <a:solidFill>
                          <a:srgbClr val="FF0000"/>
                        </a:solidFill>
                        <a:latin typeface="Cambria Math"/>
                      </a:rPr>
                      <m:t>−</m:t>
                    </m:r>
                  </m:oMath>
                </a14:m>
                <a:r>
                  <a:rPr lang="en-GB" sz="2400" dirty="0">
                    <a:solidFill>
                      <a:srgbClr val="FF0000"/>
                    </a:solidFill>
                  </a:rPr>
                  <a:t>4</a:t>
                </a:r>
              </a:p>
            </p:txBody>
          </p:sp>
        </mc:Choice>
        <mc:Fallback xmlns="">
          <p:sp>
            <p:nvSpPr>
              <p:cNvPr id="6" name="Rectangle 5">
                <a:extLst>
                  <a:ext uri="{FF2B5EF4-FFF2-40B4-BE49-F238E27FC236}">
                    <a16:creationId xmlns="" xmlns:a16="http://schemas.microsoft.com/office/drawing/2014/main" xmlns:a14="http://schemas.microsoft.com/office/drawing/2010/main" id="{833F5DE8-1A95-4D8C-918F-F4B12831E78F}"/>
                  </a:ext>
                </a:extLst>
              </p:cNvPr>
              <p:cNvSpPr>
                <a:spLocks noRot="1" noChangeAspect="1" noMove="1" noResize="1" noEditPoints="1" noAdjustHandles="1" noChangeArrowheads="1" noChangeShapeType="1" noTextEdit="1"/>
              </p:cNvSpPr>
              <p:nvPr/>
            </p:nvSpPr>
            <p:spPr>
              <a:xfrm>
                <a:off x="9301515" y="1216726"/>
                <a:ext cx="2821606" cy="461665"/>
              </a:xfrm>
              <a:prstGeom prst="rect">
                <a:avLst/>
              </a:prstGeom>
              <a:blipFill rotWithShape="1">
                <a:blip r:embed="rId5"/>
                <a:stretch>
                  <a:fillRect l="-3456" t="-9333" r="-2160" b="-32000"/>
                </a:stretch>
              </a:blipFill>
            </p:spPr>
            <p:txBody>
              <a:bodyPr/>
              <a:lstStyle/>
              <a:p>
                <a:r>
                  <a:rPr lang="en-GB">
                    <a:noFill/>
                  </a:rPr>
                  <a:t> </a:t>
                </a:r>
              </a:p>
            </p:txBody>
          </p:sp>
        </mc:Fallback>
      </mc:AlternateContent>
      <p:pic>
        <p:nvPicPr>
          <p:cNvPr id="7" name="Picture 6">
            <a:extLst>
              <a:ext uri="{FF2B5EF4-FFF2-40B4-BE49-F238E27FC236}">
                <a16:creationId xmlns:a16="http://schemas.microsoft.com/office/drawing/2014/main" id="{43F0D70E-561D-453B-92A9-4DC95ED3011D}"/>
              </a:ext>
            </a:extLst>
          </p:cNvPr>
          <p:cNvPicPr>
            <a:picLocks noChangeAspect="1"/>
          </p:cNvPicPr>
          <p:nvPr/>
        </p:nvPicPr>
        <p:blipFill>
          <a:blip r:embed="rId6"/>
          <a:stretch>
            <a:fillRect/>
          </a:stretch>
        </p:blipFill>
        <p:spPr>
          <a:xfrm>
            <a:off x="2495600" y="1786367"/>
            <a:ext cx="9243833" cy="1572719"/>
          </a:xfrm>
          <a:prstGeom prst="rect">
            <a:avLst/>
          </a:prstGeom>
        </p:spPr>
      </p:pic>
      <p:sp>
        <p:nvSpPr>
          <p:cNvPr id="8" name="Rectangle 7">
            <a:extLst>
              <a:ext uri="{FF2B5EF4-FFF2-40B4-BE49-F238E27FC236}">
                <a16:creationId xmlns:a16="http://schemas.microsoft.com/office/drawing/2014/main" id="{0AC8EB4C-1F00-4497-87BA-8FF8C01D8B09}"/>
              </a:ext>
            </a:extLst>
          </p:cNvPr>
          <p:cNvSpPr/>
          <p:nvPr/>
        </p:nvSpPr>
        <p:spPr>
          <a:xfrm>
            <a:off x="2360103" y="3498914"/>
            <a:ext cx="7459093" cy="461665"/>
          </a:xfrm>
          <a:prstGeom prst="rect">
            <a:avLst/>
          </a:prstGeom>
        </p:spPr>
        <p:txBody>
          <a:bodyPr wrap="none">
            <a:spAutoFit/>
          </a:bodyPr>
          <a:lstStyle/>
          <a:p>
            <a:r>
              <a:rPr lang="en-GB" sz="2400" dirty="0"/>
              <a:t>Subtraction is the inverse (or opposite) of addition, so</a:t>
            </a:r>
          </a:p>
        </p:txBody>
      </p:sp>
      <p:sp>
        <p:nvSpPr>
          <p:cNvPr id="9" name="Rectangle 8">
            <a:extLst>
              <a:ext uri="{FF2B5EF4-FFF2-40B4-BE49-F238E27FC236}">
                <a16:creationId xmlns:a16="http://schemas.microsoft.com/office/drawing/2014/main" id="{DB6F3D60-A9EB-4986-B9F7-FA9CFB29E65E}"/>
              </a:ext>
            </a:extLst>
          </p:cNvPr>
          <p:cNvSpPr/>
          <p:nvPr/>
        </p:nvSpPr>
        <p:spPr>
          <a:xfrm>
            <a:off x="4151784" y="4222542"/>
            <a:ext cx="6108340" cy="1646605"/>
          </a:xfrm>
          <a:prstGeom prst="rect">
            <a:avLst/>
          </a:prstGeom>
        </p:spPr>
        <p:txBody>
          <a:bodyPr wrap="square">
            <a:spAutoFit/>
          </a:bodyPr>
          <a:lstStyle/>
          <a:p>
            <a:pPr>
              <a:spcAft>
                <a:spcPts val="600"/>
              </a:spcAft>
            </a:pPr>
            <a:r>
              <a:rPr lang="en-GB" sz="2400" dirty="0"/>
              <a:t>when we </a:t>
            </a:r>
            <a:r>
              <a:rPr lang="en-GB" sz="2400" b="1" dirty="0"/>
              <a:t>subtract a positive number</a:t>
            </a:r>
            <a:r>
              <a:rPr lang="en-GB" sz="2400" dirty="0"/>
              <a:t>, move to the </a:t>
            </a:r>
            <a:r>
              <a:rPr lang="en-GB" sz="2400" b="1" dirty="0"/>
              <a:t>left</a:t>
            </a:r>
            <a:r>
              <a:rPr lang="en-GB" sz="2400" dirty="0"/>
              <a:t> on a number line;</a:t>
            </a:r>
          </a:p>
          <a:p>
            <a:r>
              <a:rPr lang="en-GB" sz="2400" dirty="0"/>
              <a:t>when we </a:t>
            </a:r>
            <a:r>
              <a:rPr lang="en-GB" sz="2400" b="1" dirty="0"/>
              <a:t>subtract a negative number</a:t>
            </a:r>
            <a:r>
              <a:rPr lang="en-GB" sz="2400" dirty="0"/>
              <a:t>, move to the </a:t>
            </a:r>
            <a:r>
              <a:rPr lang="en-GB" sz="2400" b="1" dirty="0"/>
              <a:t>right </a:t>
            </a:r>
            <a:r>
              <a:rPr lang="en-GB" sz="2400" dirty="0"/>
              <a:t>on a number line.</a:t>
            </a:r>
          </a:p>
        </p:txBody>
      </p:sp>
      <p:sp>
        <p:nvSpPr>
          <p:cNvPr id="15" name="Rectangle 14">
            <a:extLst>
              <a:ext uri="{FF2B5EF4-FFF2-40B4-BE49-F238E27FC236}">
                <a16:creationId xmlns:a16="http://schemas.microsoft.com/office/drawing/2014/main" id="{40BEE6ED-0BEF-46B8-859C-49B30E8029CF}"/>
              </a:ext>
            </a:extLst>
          </p:cNvPr>
          <p:cNvSpPr/>
          <p:nvPr/>
        </p:nvSpPr>
        <p:spPr bwMode="auto">
          <a:xfrm>
            <a:off x="2496976" y="1800571"/>
            <a:ext cx="9242458" cy="157271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756700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p:bldP spid="6" grpId="0"/>
      <p:bldP spid="8" grpId="0"/>
      <p:bldP spid="9" grpId="0"/>
    </p:bld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lapértelmezett terv">
      <a:majorFont>
        <a:latin typeface="Arial"/>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26DF9-5106-4408-AEB8-21B8AFA51FB3}">
  <ds:schemaRefs>
    <ds:schemaRef ds:uri="http://schemas.microsoft.com/office/2006/documentManagement/types"/>
    <ds:schemaRef ds:uri="f7b00057-f5aa-46f4-8410-da255f325540"/>
    <ds:schemaRef ds:uri="http://purl.org/dc/elements/1.1/"/>
    <ds:schemaRef ds:uri="http://schemas.microsoft.com/office/2006/metadata/properties"/>
    <ds:schemaRef ds:uri="9ee75292-5076-4fcc-bc52-dcc754448144"/>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243552F-E41D-424C-8547-11ECC67B9B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8218</TotalTime>
  <Words>3756</Words>
  <Application>Microsoft Office PowerPoint</Application>
  <PresentationFormat>Widescreen</PresentationFormat>
  <Paragraphs>614</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MS PGothic</vt:lpstr>
      <vt:lpstr>Arial</vt:lpstr>
      <vt:lpstr>Calibri</vt:lpstr>
      <vt:lpstr>Cambria Math</vt:lpstr>
      <vt:lpstr>Times New Roman</vt:lpstr>
      <vt:lpstr>Alapértelmezett terv</vt:lpstr>
      <vt:lpstr>Supporting and Enhancing Mathematics and Statistics Unit: Negative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342</cp:revision>
  <cp:lastPrinted>2016-10-17T08:47:54Z</cp:lastPrinted>
  <dcterms:created xsi:type="dcterms:W3CDTF">2012-10-10T19:07:13Z</dcterms:created>
  <dcterms:modified xsi:type="dcterms:W3CDTF">2021-08-23T15:44:59Z</dcterms:modified>
</cp:coreProperties>
</file>