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355" r:id="rId5"/>
    <p:sldId id="356" r:id="rId6"/>
    <p:sldId id="469" r:id="rId7"/>
    <p:sldId id="470" r:id="rId8"/>
    <p:sldId id="492" r:id="rId9"/>
    <p:sldId id="483" r:id="rId10"/>
    <p:sldId id="490" r:id="rId11"/>
    <p:sldId id="462" r:id="rId12"/>
    <p:sldId id="471" r:id="rId13"/>
    <p:sldId id="472" r:id="rId14"/>
    <p:sldId id="484" r:id="rId15"/>
    <p:sldId id="493" r:id="rId16"/>
    <p:sldId id="495" r:id="rId17"/>
    <p:sldId id="496" r:id="rId18"/>
    <p:sldId id="463" r:id="rId19"/>
    <p:sldId id="473" r:id="rId20"/>
    <p:sldId id="474" r:id="rId21"/>
    <p:sldId id="485" r:id="rId22"/>
    <p:sldId id="464" r:id="rId23"/>
    <p:sldId id="475" r:id="rId24"/>
    <p:sldId id="476" r:id="rId25"/>
    <p:sldId id="486" r:id="rId26"/>
    <p:sldId id="497" r:id="rId27"/>
    <p:sldId id="499" r:id="rId28"/>
    <p:sldId id="500" r:id="rId29"/>
    <p:sldId id="465" r:id="rId30"/>
    <p:sldId id="477" r:id="rId31"/>
    <p:sldId id="478" r:id="rId32"/>
    <p:sldId id="487" r:id="rId33"/>
    <p:sldId id="503" r:id="rId34"/>
    <p:sldId id="466" r:id="rId35"/>
    <p:sldId id="479" r:id="rId36"/>
    <p:sldId id="480" r:id="rId37"/>
    <p:sldId id="488" r:id="rId38"/>
    <p:sldId id="504" r:id="rId39"/>
    <p:sldId id="467" r:id="rId40"/>
    <p:sldId id="481" r:id="rId41"/>
    <p:sldId id="482" r:id="rId42"/>
    <p:sldId id="489" r:id="rId43"/>
    <p:sldId id="505" r:id="rId44"/>
    <p:sldId id="506" r:id="rId45"/>
    <p:sldId id="468" r:id="rId46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05931D-C82A-C7F0-6E8E-15494BB6A1B8}" v="2" dt="2020-11-27T12:41:51.706"/>
    <p1510:client id="{8F81BF1D-D297-C277-CCB4-1BC0BABF02D0}" v="15" dt="2020-11-30T10:13:03.498"/>
    <p1510:client id="{B1F76730-4BC6-438D-9341-64BDF50A3CCF}" v="1" dt="2020-11-30T10:10:05.530"/>
    <p1510:client id="{B41EFDA7-4918-483F-BC39-4E7DB00ECB47}" v="6" dt="2020-12-02T14:06:16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>
      <p:cViewPr varScale="1">
        <p:scale>
          <a:sx n="108" d="100"/>
          <a:sy n="108" d="100"/>
        </p:scale>
        <p:origin x="678" y="12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68FCC49C-92F4-486F-8D45-77C86ABB1FF0}" type="datetime1">
              <a:rPr lang="en-US" altLang="en-US"/>
              <a:pPr>
                <a:defRPr/>
              </a:pPr>
              <a:t>8/23/2021</a:t>
            </a:fld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97D64321-B5A8-47E5-A609-99FAF3D09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871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976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990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807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475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743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421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879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675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21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6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339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15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944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40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110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63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364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7151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975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0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801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91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5978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2286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982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80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69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00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242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482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17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7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0120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Enhancing and Supporting Mathematics and Data Science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0"/>
            <a:ext cx="7200800" cy="55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74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4963"/>
            <a:ext cx="10725151" cy="3975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4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4385" y="1604963"/>
            <a:ext cx="2736849" cy="3975100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11584" cy="3975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8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3379"/>
            <a:ext cx="10363200" cy="7920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5680" y="306896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3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4963"/>
            <a:ext cx="10725151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4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52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259917" cy="3975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604963"/>
            <a:ext cx="5262033" cy="3975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243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0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41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4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2207568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AutoShape 6" descr="https://liveplymouthac.sharepoint.com/sites/u212/Logo%20files/UoP%20Logo_Centred_Colour.jpg"/>
          <p:cNvSpPr>
            <a:spLocks noChangeAspect="1" noChangeArrowheads="1"/>
          </p:cNvSpPr>
          <p:nvPr userDrawn="1"/>
        </p:nvSpPr>
        <p:spPr bwMode="auto">
          <a:xfrm>
            <a:off x="335360" y="62068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5" y="0"/>
            <a:ext cx="2389738" cy="18263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207568" y="0"/>
            <a:ext cx="9984432" cy="620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04" r:id="rId2"/>
    <p:sldLayoutId id="2147484905" r:id="rId3"/>
    <p:sldLayoutId id="2147484906" r:id="rId4"/>
    <p:sldLayoutId id="2147484907" r:id="rId5"/>
    <p:sldLayoutId id="2147484908" r:id="rId6"/>
    <p:sldLayoutId id="2147484909" r:id="rId7"/>
    <p:sldLayoutId id="2147484910" r:id="rId8"/>
    <p:sldLayoutId id="2147484911" r:id="rId9"/>
    <p:sldLayoutId id="2147484912" r:id="rId10"/>
    <p:sldLayoutId id="2147484913" r:id="rId11"/>
    <p:sldLayoutId id="2147484914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+mj-lt"/>
          <a:ea typeface="+mj-ea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4B8D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4B8D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4B8D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4B8D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4B8D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8.emf"/><Relationship Id="rId7" Type="http://schemas.openxmlformats.org/officeDocument/2006/relationships/image" Target="../media/image57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emf"/><Relationship Id="rId11" Type="http://schemas.openxmlformats.org/officeDocument/2006/relationships/image" Target="../media/image55.png"/><Relationship Id="rId5" Type="http://schemas.openxmlformats.org/officeDocument/2006/relationships/image" Target="../media/image49.emf"/><Relationship Id="rId10" Type="http://schemas.openxmlformats.org/officeDocument/2006/relationships/image" Target="../media/image54.png"/><Relationship Id="rId4" Type="http://schemas.openxmlformats.org/officeDocument/2006/relationships/image" Target="../media/image2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83.png"/><Relationship Id="rId3" Type="http://schemas.openxmlformats.org/officeDocument/2006/relationships/image" Target="../media/image2.png"/><Relationship Id="rId21" Type="http://schemas.openxmlformats.org/officeDocument/2006/relationships/image" Target="../media/image78.png"/><Relationship Id="rId7" Type="http://schemas.openxmlformats.org/officeDocument/2006/relationships/image" Target="../media/image5611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11.png"/><Relationship Id="rId11" Type="http://schemas.openxmlformats.org/officeDocument/2006/relationships/image" Target="../media/image64.png"/><Relationship Id="rId24" Type="http://schemas.openxmlformats.org/officeDocument/2006/relationships/image" Target="../media/image81.png"/><Relationship Id="rId5" Type="http://schemas.openxmlformats.org/officeDocument/2006/relationships/image" Target="../media/image5411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10" Type="http://schemas.openxmlformats.org/officeDocument/2006/relationships/image" Target="../media/image63.png"/><Relationship Id="rId19" Type="http://schemas.openxmlformats.org/officeDocument/2006/relationships/image" Target="../media/image71.png"/><Relationship Id="rId4" Type="http://schemas.openxmlformats.org/officeDocument/2006/relationships/image" Target="../media/image51.emf"/><Relationship Id="rId9" Type="http://schemas.openxmlformats.org/officeDocument/2006/relationships/image" Target="../media/image62.png"/><Relationship Id="rId14" Type="http://schemas.openxmlformats.org/officeDocument/2006/relationships/image" Target="../media/image66.png"/><Relationship Id="rId22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26" Type="http://schemas.openxmlformats.org/officeDocument/2006/relationships/image" Target="../media/image106.png"/><Relationship Id="rId39" Type="http://schemas.openxmlformats.org/officeDocument/2006/relationships/image" Target="../media/image76.png"/><Relationship Id="rId21" Type="http://schemas.openxmlformats.org/officeDocument/2006/relationships/image" Target="../media/image101.png"/><Relationship Id="rId34" Type="http://schemas.openxmlformats.org/officeDocument/2006/relationships/image" Target="../media/image114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5" Type="http://schemas.openxmlformats.org/officeDocument/2006/relationships/image" Target="../media/image105.png"/><Relationship Id="rId33" Type="http://schemas.openxmlformats.org/officeDocument/2006/relationships/image" Target="../media/image113.png"/><Relationship Id="rId38" Type="http://schemas.openxmlformats.org/officeDocument/2006/relationships/image" Target="../media/image11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24" Type="http://schemas.openxmlformats.org/officeDocument/2006/relationships/image" Target="../media/image104.png"/><Relationship Id="rId32" Type="http://schemas.openxmlformats.org/officeDocument/2006/relationships/image" Target="../media/image112.png"/><Relationship Id="rId37" Type="http://schemas.openxmlformats.org/officeDocument/2006/relationships/image" Target="../media/image117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36" Type="http://schemas.openxmlformats.org/officeDocument/2006/relationships/image" Target="../media/image116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31" Type="http://schemas.openxmlformats.org/officeDocument/2006/relationships/image" Target="../media/image111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Relationship Id="rId27" Type="http://schemas.openxmlformats.org/officeDocument/2006/relationships/image" Target="../media/image60.png"/><Relationship Id="rId30" Type="http://schemas.openxmlformats.org/officeDocument/2006/relationships/image" Target="../media/image110.png"/><Relationship Id="rId35" Type="http://schemas.openxmlformats.org/officeDocument/2006/relationships/image" Target="../media/image115.png"/><Relationship Id="rId8" Type="http://schemas.openxmlformats.org/officeDocument/2006/relationships/image" Target="../media/image88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image" Target="../media/image2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26" Type="http://schemas.openxmlformats.org/officeDocument/2006/relationships/image" Target="../media/image162.png"/><Relationship Id="rId39" Type="http://schemas.openxmlformats.org/officeDocument/2006/relationships/image" Target="../media/image171.png"/><Relationship Id="rId21" Type="http://schemas.openxmlformats.org/officeDocument/2006/relationships/image" Target="../media/image157.png"/><Relationship Id="rId34" Type="http://schemas.openxmlformats.org/officeDocument/2006/relationships/image" Target="../media/image79.png"/><Relationship Id="rId42" Type="http://schemas.openxmlformats.org/officeDocument/2006/relationships/image" Target="../media/image174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52.png"/><Relationship Id="rId20" Type="http://schemas.openxmlformats.org/officeDocument/2006/relationships/image" Target="../media/image156.png"/><Relationship Id="rId29" Type="http://schemas.openxmlformats.org/officeDocument/2006/relationships/image" Target="../media/image165.png"/><Relationship Id="rId41" Type="http://schemas.openxmlformats.org/officeDocument/2006/relationships/image" Target="../media/image1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24" Type="http://schemas.openxmlformats.org/officeDocument/2006/relationships/image" Target="../media/image160.png"/><Relationship Id="rId32" Type="http://schemas.openxmlformats.org/officeDocument/2006/relationships/image" Target="../media/image760.png"/><Relationship Id="rId37" Type="http://schemas.openxmlformats.org/officeDocument/2006/relationships/image" Target="../media/image169.png"/><Relationship Id="rId40" Type="http://schemas.openxmlformats.org/officeDocument/2006/relationships/image" Target="../media/image172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23" Type="http://schemas.openxmlformats.org/officeDocument/2006/relationships/image" Target="../media/image159.png"/><Relationship Id="rId28" Type="http://schemas.openxmlformats.org/officeDocument/2006/relationships/image" Target="../media/image164.png"/><Relationship Id="rId36" Type="http://schemas.openxmlformats.org/officeDocument/2006/relationships/image" Target="../media/image168.png"/><Relationship Id="rId10" Type="http://schemas.openxmlformats.org/officeDocument/2006/relationships/image" Target="../media/image146.png"/><Relationship Id="rId19" Type="http://schemas.openxmlformats.org/officeDocument/2006/relationships/image" Target="../media/image155.png"/><Relationship Id="rId31" Type="http://schemas.openxmlformats.org/officeDocument/2006/relationships/image" Target="../media/image167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58.png"/><Relationship Id="rId27" Type="http://schemas.openxmlformats.org/officeDocument/2006/relationships/image" Target="../media/image163.png"/><Relationship Id="rId30" Type="http://schemas.openxmlformats.org/officeDocument/2006/relationships/image" Target="../media/image166.png"/><Relationship Id="rId35" Type="http://schemas.openxmlformats.org/officeDocument/2006/relationships/image" Target="../media/image80.png"/><Relationship Id="rId43" Type="http://schemas.openxmlformats.org/officeDocument/2006/relationships/image" Target="../media/image175.png"/><Relationship Id="rId8" Type="http://schemas.openxmlformats.org/officeDocument/2006/relationships/image" Target="../media/image144.png"/><Relationship Id="rId3" Type="http://schemas.openxmlformats.org/officeDocument/2006/relationships/image" Target="../media/image2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5" Type="http://schemas.openxmlformats.org/officeDocument/2006/relationships/image" Target="../media/image161.png"/><Relationship Id="rId33" Type="http://schemas.openxmlformats.org/officeDocument/2006/relationships/image" Target="../media/image77.png"/><Relationship Id="rId38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77.png"/><Relationship Id="rId3" Type="http://schemas.openxmlformats.org/officeDocument/2006/relationships/image" Target="../media/image2.png"/><Relationship Id="rId7" Type="http://schemas.openxmlformats.org/officeDocument/2006/relationships/image" Target="../media/image183.png"/><Relationship Id="rId12" Type="http://schemas.openxmlformats.org/officeDocument/2006/relationships/image" Target="../media/image1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2.png"/><Relationship Id="rId11" Type="http://schemas.openxmlformats.org/officeDocument/2006/relationships/image" Target="../media/image606.png"/><Relationship Id="rId5" Type="http://schemas.openxmlformats.org/officeDocument/2006/relationships/image" Target="../media/image18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18" Type="http://schemas.openxmlformats.org/officeDocument/2006/relationships/image" Target="../media/image204.png"/><Relationship Id="rId26" Type="http://schemas.openxmlformats.org/officeDocument/2006/relationships/image" Target="../media/image212.png"/><Relationship Id="rId3" Type="http://schemas.openxmlformats.org/officeDocument/2006/relationships/image" Target="../media/image2.png"/><Relationship Id="rId21" Type="http://schemas.openxmlformats.org/officeDocument/2006/relationships/image" Target="../media/image207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17" Type="http://schemas.openxmlformats.org/officeDocument/2006/relationships/image" Target="../media/image203.png"/><Relationship Id="rId25" Type="http://schemas.openxmlformats.org/officeDocument/2006/relationships/image" Target="../media/image21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9.png"/><Relationship Id="rId20" Type="http://schemas.openxmlformats.org/officeDocument/2006/relationships/image" Target="../media/image20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2.png"/><Relationship Id="rId11" Type="http://schemas.openxmlformats.org/officeDocument/2006/relationships/image" Target="../media/image1760.png"/><Relationship Id="rId24" Type="http://schemas.openxmlformats.org/officeDocument/2006/relationships/image" Target="../media/image210.png"/><Relationship Id="rId5" Type="http://schemas.openxmlformats.org/officeDocument/2006/relationships/image" Target="../media/image191.png"/><Relationship Id="rId15" Type="http://schemas.openxmlformats.org/officeDocument/2006/relationships/image" Target="../media/image178.png"/><Relationship Id="rId23" Type="http://schemas.openxmlformats.org/officeDocument/2006/relationships/image" Target="../media/image209.png"/><Relationship Id="rId10" Type="http://schemas.openxmlformats.org/officeDocument/2006/relationships/image" Target="../media/image196.png"/><Relationship Id="rId19" Type="http://schemas.openxmlformats.org/officeDocument/2006/relationships/image" Target="../media/image205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Relationship Id="rId14" Type="http://schemas.openxmlformats.org/officeDocument/2006/relationships/image" Target="../media/image1770.png"/><Relationship Id="rId22" Type="http://schemas.openxmlformats.org/officeDocument/2006/relationships/image" Target="../media/image208.png"/><Relationship Id="rId27" Type="http://schemas.openxmlformats.org/officeDocument/2006/relationships/image" Target="../media/image2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07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5" Type="http://schemas.openxmlformats.org/officeDocument/2006/relationships/image" Target="../media/image119.png"/><Relationship Id="rId4" Type="http://schemas.openxmlformats.org/officeDocument/2006/relationships/image" Target="../media/image2.png"/><Relationship Id="rId9" Type="http://schemas.openxmlformats.org/officeDocument/2006/relationships/image" Target="../media/image18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.png"/><Relationship Id="rId7" Type="http://schemas.openxmlformats.org/officeDocument/2006/relationships/image" Target="../media/image2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181.emf"/><Relationship Id="rId9" Type="http://schemas.openxmlformats.org/officeDocument/2006/relationships/image" Target="../media/image2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13" Type="http://schemas.openxmlformats.org/officeDocument/2006/relationships/image" Target="../media/image197.png"/><Relationship Id="rId18" Type="http://schemas.openxmlformats.org/officeDocument/2006/relationships/image" Target="../media/image246.png"/><Relationship Id="rId3" Type="http://schemas.openxmlformats.org/officeDocument/2006/relationships/image" Target="../media/image2.png"/><Relationship Id="rId21" Type="http://schemas.openxmlformats.org/officeDocument/2006/relationships/image" Target="../media/image249.png"/><Relationship Id="rId7" Type="http://schemas.openxmlformats.org/officeDocument/2006/relationships/image" Target="../media/image182.emf"/><Relationship Id="rId12" Type="http://schemas.openxmlformats.org/officeDocument/2006/relationships/image" Target="../media/image240.png"/><Relationship Id="rId17" Type="http://schemas.openxmlformats.org/officeDocument/2006/relationships/image" Target="../media/image186.e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85.emf"/><Relationship Id="rId20" Type="http://schemas.openxmlformats.org/officeDocument/2006/relationships/image" Target="../media/image18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4.png"/><Relationship Id="rId11" Type="http://schemas.openxmlformats.org/officeDocument/2006/relationships/image" Target="../media/image239.png"/><Relationship Id="rId24" Type="http://schemas.openxmlformats.org/officeDocument/2006/relationships/image" Target="../media/image252.png"/><Relationship Id="rId5" Type="http://schemas.openxmlformats.org/officeDocument/2006/relationships/image" Target="../media/image233.png"/><Relationship Id="rId15" Type="http://schemas.openxmlformats.org/officeDocument/2006/relationships/image" Target="../media/image201.png"/><Relationship Id="rId23" Type="http://schemas.openxmlformats.org/officeDocument/2006/relationships/image" Target="../media/image190.emf"/><Relationship Id="rId10" Type="http://schemas.openxmlformats.org/officeDocument/2006/relationships/image" Target="../media/image238.png"/><Relationship Id="rId19" Type="http://schemas.openxmlformats.org/officeDocument/2006/relationships/image" Target="../media/image187.emf"/><Relationship Id="rId4" Type="http://schemas.openxmlformats.org/officeDocument/2006/relationships/image" Target="../media/image232.png"/><Relationship Id="rId9" Type="http://schemas.openxmlformats.org/officeDocument/2006/relationships/image" Target="../media/image184.emf"/><Relationship Id="rId14" Type="http://schemas.openxmlformats.org/officeDocument/2006/relationships/image" Target="../media/image200.png"/><Relationship Id="rId22" Type="http://schemas.openxmlformats.org/officeDocument/2006/relationships/image" Target="../media/image189.e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3.png"/><Relationship Id="rId18" Type="http://schemas.openxmlformats.org/officeDocument/2006/relationships/image" Target="../media/image237.png"/><Relationship Id="rId26" Type="http://schemas.openxmlformats.org/officeDocument/2006/relationships/image" Target="../media/image275.png"/><Relationship Id="rId39" Type="http://schemas.openxmlformats.org/officeDocument/2006/relationships/image" Target="../media/image262.png"/><Relationship Id="rId21" Type="http://schemas.openxmlformats.org/officeDocument/2006/relationships/image" Target="../media/image243.png"/><Relationship Id="rId34" Type="http://schemas.openxmlformats.org/officeDocument/2006/relationships/image" Target="../media/image245.png"/><Relationship Id="rId42" Type="http://schemas.openxmlformats.org/officeDocument/2006/relationships/image" Target="../media/image266.png"/><Relationship Id="rId7" Type="http://schemas.openxmlformats.org/officeDocument/2006/relationships/image" Target="../media/image25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35.png"/><Relationship Id="rId20" Type="http://schemas.openxmlformats.org/officeDocument/2006/relationships/image" Target="../media/image242.png"/><Relationship Id="rId29" Type="http://schemas.openxmlformats.org/officeDocument/2006/relationships/image" Target="../media/image278.png"/><Relationship Id="rId41" Type="http://schemas.openxmlformats.org/officeDocument/2006/relationships/image" Target="../media/image2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24" Type="http://schemas.openxmlformats.org/officeDocument/2006/relationships/image" Target="../media/image273.png"/><Relationship Id="rId32" Type="http://schemas.openxmlformats.org/officeDocument/2006/relationships/image" Target="../media/image281.png"/><Relationship Id="rId37" Type="http://schemas.openxmlformats.org/officeDocument/2006/relationships/image" Target="../media/image250.png"/><Relationship Id="rId40" Type="http://schemas.openxmlformats.org/officeDocument/2006/relationships/image" Target="../media/image264.png"/><Relationship Id="rId5" Type="http://schemas.openxmlformats.org/officeDocument/2006/relationships/image" Target="../media/image254.png"/><Relationship Id="rId15" Type="http://schemas.openxmlformats.org/officeDocument/2006/relationships/image" Target="../media/image224.png"/><Relationship Id="rId23" Type="http://schemas.openxmlformats.org/officeDocument/2006/relationships/image" Target="../media/image272.png"/><Relationship Id="rId28" Type="http://schemas.openxmlformats.org/officeDocument/2006/relationships/image" Target="../media/image277.png"/><Relationship Id="rId36" Type="http://schemas.openxmlformats.org/officeDocument/2006/relationships/image" Target="../media/image248.png"/><Relationship Id="rId10" Type="http://schemas.openxmlformats.org/officeDocument/2006/relationships/image" Target="../media/image259.png"/><Relationship Id="rId19" Type="http://schemas.openxmlformats.org/officeDocument/2006/relationships/image" Target="../media/image241.png"/><Relationship Id="rId31" Type="http://schemas.openxmlformats.org/officeDocument/2006/relationships/image" Target="../media/image280.png"/><Relationship Id="rId4" Type="http://schemas.openxmlformats.org/officeDocument/2006/relationships/image" Target="../media/image253.png"/><Relationship Id="rId9" Type="http://schemas.openxmlformats.org/officeDocument/2006/relationships/image" Target="../media/image258.png"/><Relationship Id="rId14" Type="http://schemas.openxmlformats.org/officeDocument/2006/relationships/image" Target="../media/image263.png"/><Relationship Id="rId22" Type="http://schemas.openxmlformats.org/officeDocument/2006/relationships/image" Target="../media/image271.png"/><Relationship Id="rId27" Type="http://schemas.openxmlformats.org/officeDocument/2006/relationships/image" Target="../media/image276.png"/><Relationship Id="rId30" Type="http://schemas.openxmlformats.org/officeDocument/2006/relationships/image" Target="../media/image279.png"/><Relationship Id="rId35" Type="http://schemas.openxmlformats.org/officeDocument/2006/relationships/image" Target="../media/image247.png"/><Relationship Id="rId43" Type="http://schemas.openxmlformats.org/officeDocument/2006/relationships/image" Target="../media/image267.png"/><Relationship Id="rId8" Type="http://schemas.openxmlformats.org/officeDocument/2006/relationships/image" Target="../media/image257.png"/><Relationship Id="rId3" Type="http://schemas.openxmlformats.org/officeDocument/2006/relationships/image" Target="../media/image2.png"/><Relationship Id="rId12" Type="http://schemas.openxmlformats.org/officeDocument/2006/relationships/image" Target="../media/image261.png"/><Relationship Id="rId17" Type="http://schemas.openxmlformats.org/officeDocument/2006/relationships/image" Target="../media/image236.png"/><Relationship Id="rId25" Type="http://schemas.openxmlformats.org/officeDocument/2006/relationships/image" Target="../media/image274.png"/><Relationship Id="rId33" Type="http://schemas.openxmlformats.org/officeDocument/2006/relationships/image" Target="../media/image244.png"/><Relationship Id="rId38" Type="http://schemas.openxmlformats.org/officeDocument/2006/relationships/image" Target="../media/image2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13" Type="http://schemas.openxmlformats.org/officeDocument/2006/relationships/image" Target="../media/image302.png"/><Relationship Id="rId18" Type="http://schemas.openxmlformats.org/officeDocument/2006/relationships/image" Target="../media/image307.png"/><Relationship Id="rId26" Type="http://schemas.openxmlformats.org/officeDocument/2006/relationships/image" Target="../media/image315.png"/><Relationship Id="rId3" Type="http://schemas.openxmlformats.org/officeDocument/2006/relationships/image" Target="../media/image2.png"/><Relationship Id="rId21" Type="http://schemas.openxmlformats.org/officeDocument/2006/relationships/image" Target="../media/image310.png"/><Relationship Id="rId7" Type="http://schemas.openxmlformats.org/officeDocument/2006/relationships/image" Target="../media/image296.png"/><Relationship Id="rId12" Type="http://schemas.openxmlformats.org/officeDocument/2006/relationships/image" Target="../media/image301.png"/><Relationship Id="rId17" Type="http://schemas.openxmlformats.org/officeDocument/2006/relationships/image" Target="../media/image306.png"/><Relationship Id="rId25" Type="http://schemas.openxmlformats.org/officeDocument/2006/relationships/image" Target="../media/image31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05.png"/><Relationship Id="rId20" Type="http://schemas.openxmlformats.org/officeDocument/2006/relationships/image" Target="../media/image309.png"/><Relationship Id="rId29" Type="http://schemas.openxmlformats.org/officeDocument/2006/relationships/image" Target="../media/image3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5.png"/><Relationship Id="rId11" Type="http://schemas.openxmlformats.org/officeDocument/2006/relationships/image" Target="../media/image300.png"/><Relationship Id="rId24" Type="http://schemas.openxmlformats.org/officeDocument/2006/relationships/image" Target="../media/image313.png"/><Relationship Id="rId32" Type="http://schemas.openxmlformats.org/officeDocument/2006/relationships/image" Target="../media/image321.png"/><Relationship Id="rId5" Type="http://schemas.openxmlformats.org/officeDocument/2006/relationships/image" Target="../media/image294.png"/><Relationship Id="rId15" Type="http://schemas.openxmlformats.org/officeDocument/2006/relationships/image" Target="../media/image304.png"/><Relationship Id="rId23" Type="http://schemas.openxmlformats.org/officeDocument/2006/relationships/image" Target="../media/image312.png"/><Relationship Id="rId28" Type="http://schemas.openxmlformats.org/officeDocument/2006/relationships/image" Target="../media/image317.png"/><Relationship Id="rId10" Type="http://schemas.openxmlformats.org/officeDocument/2006/relationships/image" Target="../media/image299.png"/><Relationship Id="rId19" Type="http://schemas.openxmlformats.org/officeDocument/2006/relationships/image" Target="../media/image308.png"/><Relationship Id="rId31" Type="http://schemas.openxmlformats.org/officeDocument/2006/relationships/image" Target="../media/image320.png"/><Relationship Id="rId4" Type="http://schemas.openxmlformats.org/officeDocument/2006/relationships/image" Target="../media/image293.png"/><Relationship Id="rId9" Type="http://schemas.openxmlformats.org/officeDocument/2006/relationships/image" Target="../media/image298.png"/><Relationship Id="rId14" Type="http://schemas.openxmlformats.org/officeDocument/2006/relationships/image" Target="../media/image303.png"/><Relationship Id="rId22" Type="http://schemas.openxmlformats.org/officeDocument/2006/relationships/image" Target="../media/image311.png"/><Relationship Id="rId27" Type="http://schemas.openxmlformats.org/officeDocument/2006/relationships/image" Target="../media/image316.png"/><Relationship Id="rId30" Type="http://schemas.openxmlformats.org/officeDocument/2006/relationships/image" Target="../media/image3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image" Target="../media/image2.png"/><Relationship Id="rId7" Type="http://schemas.openxmlformats.org/officeDocument/2006/relationships/image" Target="../media/image3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5" Type="http://schemas.openxmlformats.org/officeDocument/2006/relationships/image" Target="../media/image218.png"/><Relationship Id="rId10" Type="http://schemas.openxmlformats.org/officeDocument/2006/relationships/image" Target="../media/image328.png"/><Relationship Id="rId4" Type="http://schemas.openxmlformats.org/officeDocument/2006/relationships/image" Target="../media/image202.png"/><Relationship Id="rId9" Type="http://schemas.openxmlformats.org/officeDocument/2006/relationships/image" Target="../media/image3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emf"/><Relationship Id="rId13" Type="http://schemas.openxmlformats.org/officeDocument/2006/relationships/image" Target="../media/image339.png"/><Relationship Id="rId18" Type="http://schemas.openxmlformats.org/officeDocument/2006/relationships/image" Target="../media/image270.png"/><Relationship Id="rId3" Type="http://schemas.openxmlformats.org/officeDocument/2006/relationships/image" Target="../media/image2.png"/><Relationship Id="rId7" Type="http://schemas.openxmlformats.org/officeDocument/2006/relationships/image" Target="../media/image333.png"/><Relationship Id="rId12" Type="http://schemas.openxmlformats.org/officeDocument/2006/relationships/image" Target="../media/image338.png"/><Relationship Id="rId17" Type="http://schemas.openxmlformats.org/officeDocument/2006/relationships/image" Target="../media/image34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2.png"/><Relationship Id="rId11" Type="http://schemas.openxmlformats.org/officeDocument/2006/relationships/image" Target="../media/image221.emf"/><Relationship Id="rId5" Type="http://schemas.openxmlformats.org/officeDocument/2006/relationships/image" Target="../media/image219.emf"/><Relationship Id="rId15" Type="http://schemas.openxmlformats.org/officeDocument/2006/relationships/image" Target="../media/image341.png"/><Relationship Id="rId10" Type="http://schemas.openxmlformats.org/officeDocument/2006/relationships/image" Target="../media/image336.png"/><Relationship Id="rId4" Type="http://schemas.openxmlformats.org/officeDocument/2006/relationships/image" Target="../media/image330.png"/><Relationship Id="rId9" Type="http://schemas.openxmlformats.org/officeDocument/2006/relationships/image" Target="../media/image268.png"/><Relationship Id="rId14" Type="http://schemas.openxmlformats.org/officeDocument/2006/relationships/image" Target="../media/image3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13" Type="http://schemas.openxmlformats.org/officeDocument/2006/relationships/image" Target="../media/image353.png"/><Relationship Id="rId18" Type="http://schemas.openxmlformats.org/officeDocument/2006/relationships/image" Target="../media/image358.png"/><Relationship Id="rId26" Type="http://schemas.openxmlformats.org/officeDocument/2006/relationships/image" Target="../media/image366.png"/><Relationship Id="rId3" Type="http://schemas.openxmlformats.org/officeDocument/2006/relationships/image" Target="../media/image2.png"/><Relationship Id="rId21" Type="http://schemas.openxmlformats.org/officeDocument/2006/relationships/image" Target="../media/image361.png"/><Relationship Id="rId7" Type="http://schemas.openxmlformats.org/officeDocument/2006/relationships/image" Target="../media/image282.png"/><Relationship Id="rId12" Type="http://schemas.openxmlformats.org/officeDocument/2006/relationships/image" Target="../media/image352.png"/><Relationship Id="rId17" Type="http://schemas.openxmlformats.org/officeDocument/2006/relationships/image" Target="../media/image357.png"/><Relationship Id="rId25" Type="http://schemas.openxmlformats.org/officeDocument/2006/relationships/image" Target="../media/image365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356.png"/><Relationship Id="rId20" Type="http://schemas.openxmlformats.org/officeDocument/2006/relationships/image" Target="../media/image3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9.png"/><Relationship Id="rId11" Type="http://schemas.openxmlformats.org/officeDocument/2006/relationships/image" Target="../media/image286.png"/><Relationship Id="rId24" Type="http://schemas.openxmlformats.org/officeDocument/2006/relationships/image" Target="../media/image364.png"/><Relationship Id="rId5" Type="http://schemas.openxmlformats.org/officeDocument/2006/relationships/image" Target="../media/image222.emf"/><Relationship Id="rId15" Type="http://schemas.openxmlformats.org/officeDocument/2006/relationships/image" Target="../media/image355.png"/><Relationship Id="rId23" Type="http://schemas.openxmlformats.org/officeDocument/2006/relationships/image" Target="../media/image363.png"/><Relationship Id="rId10" Type="http://schemas.openxmlformats.org/officeDocument/2006/relationships/image" Target="../media/image285.png"/><Relationship Id="rId19" Type="http://schemas.openxmlformats.org/officeDocument/2006/relationships/image" Target="../media/image359.png"/><Relationship Id="rId4" Type="http://schemas.openxmlformats.org/officeDocument/2006/relationships/image" Target="../media/image344.png"/><Relationship Id="rId9" Type="http://schemas.openxmlformats.org/officeDocument/2006/relationships/image" Target="../media/image284.png"/><Relationship Id="rId14" Type="http://schemas.openxmlformats.org/officeDocument/2006/relationships/image" Target="../media/image354.png"/><Relationship Id="rId22" Type="http://schemas.openxmlformats.org/officeDocument/2006/relationships/image" Target="../media/image36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40.png"/><Relationship Id="rId18" Type="http://schemas.openxmlformats.org/officeDocument/2006/relationships/image" Target="../media/image2510.png"/><Relationship Id="rId26" Type="http://schemas.openxmlformats.org/officeDocument/2006/relationships/image" Target="../media/image288.png"/><Relationship Id="rId39" Type="http://schemas.openxmlformats.org/officeDocument/2006/relationships/image" Target="../media/image383.png"/><Relationship Id="rId21" Type="http://schemas.openxmlformats.org/officeDocument/2006/relationships/image" Target="../media/image337.png"/><Relationship Id="rId34" Type="http://schemas.openxmlformats.org/officeDocument/2006/relationships/image" Target="../media/image378.png"/><Relationship Id="rId42" Type="http://schemas.openxmlformats.org/officeDocument/2006/relationships/image" Target="../media/image386.png"/><Relationship Id="rId47" Type="http://schemas.openxmlformats.org/officeDocument/2006/relationships/image" Target="../media/image391.png"/><Relationship Id="rId50" Type="http://schemas.openxmlformats.org/officeDocument/2006/relationships/image" Target="../media/image394.png"/><Relationship Id="rId7" Type="http://schemas.openxmlformats.org/officeDocument/2006/relationships/image" Target="../media/image61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480.png"/><Relationship Id="rId29" Type="http://schemas.openxmlformats.org/officeDocument/2006/relationships/image" Target="../media/image373.png"/><Relationship Id="rId11" Type="http://schemas.openxmlformats.org/officeDocument/2006/relationships/image" Target="../media/image2360.png"/><Relationship Id="rId24" Type="http://schemas.openxmlformats.org/officeDocument/2006/relationships/image" Target="../media/image368.png"/><Relationship Id="rId32" Type="http://schemas.openxmlformats.org/officeDocument/2006/relationships/image" Target="../media/image376.png"/><Relationship Id="rId37" Type="http://schemas.openxmlformats.org/officeDocument/2006/relationships/image" Target="../media/image381.png"/><Relationship Id="rId40" Type="http://schemas.openxmlformats.org/officeDocument/2006/relationships/image" Target="../media/image384.png"/><Relationship Id="rId45" Type="http://schemas.openxmlformats.org/officeDocument/2006/relationships/image" Target="../media/image389.png"/><Relationship Id="rId5" Type="http://schemas.openxmlformats.org/officeDocument/2006/relationships/image" Target="../media/image5510.png"/><Relationship Id="rId15" Type="http://schemas.openxmlformats.org/officeDocument/2006/relationships/image" Target="../media/image2470.png"/><Relationship Id="rId23" Type="http://schemas.openxmlformats.org/officeDocument/2006/relationships/image" Target="../media/image367.png"/><Relationship Id="rId28" Type="http://schemas.openxmlformats.org/officeDocument/2006/relationships/image" Target="../media/image372.png"/><Relationship Id="rId36" Type="http://schemas.openxmlformats.org/officeDocument/2006/relationships/image" Target="../media/image380.png"/><Relationship Id="rId49" Type="http://schemas.openxmlformats.org/officeDocument/2006/relationships/image" Target="../media/image393.png"/><Relationship Id="rId10" Type="http://schemas.openxmlformats.org/officeDocument/2006/relationships/image" Target="../media/image2350.png"/><Relationship Id="rId19" Type="http://schemas.openxmlformats.org/officeDocument/2006/relationships/image" Target="../media/image331.png"/><Relationship Id="rId31" Type="http://schemas.openxmlformats.org/officeDocument/2006/relationships/image" Target="../media/image375.png"/><Relationship Id="rId44" Type="http://schemas.openxmlformats.org/officeDocument/2006/relationships/image" Target="../media/image388.png"/><Relationship Id="rId4" Type="http://schemas.openxmlformats.org/officeDocument/2006/relationships/image" Target="../media/image5410.png"/><Relationship Id="rId9" Type="http://schemas.openxmlformats.org/officeDocument/2006/relationships/image" Target="../media/image2240.png"/><Relationship Id="rId14" Type="http://schemas.openxmlformats.org/officeDocument/2006/relationships/image" Target="../media/image2450.png"/><Relationship Id="rId22" Type="http://schemas.openxmlformats.org/officeDocument/2006/relationships/image" Target="../media/image345.png"/><Relationship Id="rId27" Type="http://schemas.openxmlformats.org/officeDocument/2006/relationships/image" Target="../media/image289.png"/><Relationship Id="rId30" Type="http://schemas.openxmlformats.org/officeDocument/2006/relationships/image" Target="../media/image374.png"/><Relationship Id="rId35" Type="http://schemas.openxmlformats.org/officeDocument/2006/relationships/image" Target="../media/image379.png"/><Relationship Id="rId43" Type="http://schemas.openxmlformats.org/officeDocument/2006/relationships/image" Target="../media/image387.png"/><Relationship Id="rId48" Type="http://schemas.openxmlformats.org/officeDocument/2006/relationships/image" Target="../media/image392.png"/><Relationship Id="rId8" Type="http://schemas.openxmlformats.org/officeDocument/2006/relationships/image" Target="../media/image2230.png"/><Relationship Id="rId51" Type="http://schemas.openxmlformats.org/officeDocument/2006/relationships/image" Target="../media/image395.png"/><Relationship Id="rId3" Type="http://schemas.openxmlformats.org/officeDocument/2006/relationships/image" Target="../media/image2.png"/><Relationship Id="rId12" Type="http://schemas.openxmlformats.org/officeDocument/2006/relationships/image" Target="../media/image2370.png"/><Relationship Id="rId17" Type="http://schemas.openxmlformats.org/officeDocument/2006/relationships/image" Target="../media/image2500.png"/><Relationship Id="rId25" Type="http://schemas.openxmlformats.org/officeDocument/2006/relationships/image" Target="../media/image287.png"/><Relationship Id="rId33" Type="http://schemas.openxmlformats.org/officeDocument/2006/relationships/image" Target="../media/image377.png"/><Relationship Id="rId38" Type="http://schemas.openxmlformats.org/officeDocument/2006/relationships/image" Target="../media/image382.png"/><Relationship Id="rId46" Type="http://schemas.openxmlformats.org/officeDocument/2006/relationships/image" Target="../media/image390.png"/><Relationship Id="rId20" Type="http://schemas.openxmlformats.org/officeDocument/2006/relationships/image" Target="../media/image334.png"/><Relationship Id="rId41" Type="http://schemas.openxmlformats.org/officeDocument/2006/relationships/image" Target="../media/image3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05.png"/><Relationship Id="rId18" Type="http://schemas.openxmlformats.org/officeDocument/2006/relationships/image" Target="../media/image410.png"/><Relationship Id="rId26" Type="http://schemas.openxmlformats.org/officeDocument/2006/relationships/image" Target="../media/image418.png"/><Relationship Id="rId3" Type="http://schemas.openxmlformats.org/officeDocument/2006/relationships/image" Target="../media/image396.png"/><Relationship Id="rId21" Type="http://schemas.openxmlformats.org/officeDocument/2006/relationships/image" Target="../media/image413.png"/><Relationship Id="rId7" Type="http://schemas.openxmlformats.org/officeDocument/2006/relationships/image" Target="../media/image399.png"/><Relationship Id="rId12" Type="http://schemas.openxmlformats.org/officeDocument/2006/relationships/image" Target="../media/image404.png"/><Relationship Id="rId17" Type="http://schemas.openxmlformats.org/officeDocument/2006/relationships/image" Target="../media/image409.png"/><Relationship Id="rId25" Type="http://schemas.openxmlformats.org/officeDocument/2006/relationships/image" Target="../media/image417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08.png"/><Relationship Id="rId20" Type="http://schemas.openxmlformats.org/officeDocument/2006/relationships/image" Target="../media/image412.png"/><Relationship Id="rId29" Type="http://schemas.openxmlformats.org/officeDocument/2006/relationships/image" Target="../media/image4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8.png"/><Relationship Id="rId11" Type="http://schemas.openxmlformats.org/officeDocument/2006/relationships/image" Target="../media/image403.png"/><Relationship Id="rId24" Type="http://schemas.openxmlformats.org/officeDocument/2006/relationships/image" Target="../media/image416.png"/><Relationship Id="rId5" Type="http://schemas.openxmlformats.org/officeDocument/2006/relationships/image" Target="../media/image397.png"/><Relationship Id="rId15" Type="http://schemas.openxmlformats.org/officeDocument/2006/relationships/image" Target="../media/image407.png"/><Relationship Id="rId23" Type="http://schemas.openxmlformats.org/officeDocument/2006/relationships/image" Target="../media/image415.png"/><Relationship Id="rId28" Type="http://schemas.openxmlformats.org/officeDocument/2006/relationships/image" Target="../media/image420.png"/><Relationship Id="rId10" Type="http://schemas.openxmlformats.org/officeDocument/2006/relationships/image" Target="../media/image402.png"/><Relationship Id="rId19" Type="http://schemas.openxmlformats.org/officeDocument/2006/relationships/image" Target="../media/image411.png"/><Relationship Id="rId31" Type="http://schemas.openxmlformats.org/officeDocument/2006/relationships/image" Target="../media/image423.png"/><Relationship Id="rId4" Type="http://schemas.openxmlformats.org/officeDocument/2006/relationships/image" Target="../media/image2.png"/><Relationship Id="rId9" Type="http://schemas.openxmlformats.org/officeDocument/2006/relationships/image" Target="../media/image401.png"/><Relationship Id="rId14" Type="http://schemas.openxmlformats.org/officeDocument/2006/relationships/image" Target="../media/image406.png"/><Relationship Id="rId22" Type="http://schemas.openxmlformats.org/officeDocument/2006/relationships/image" Target="../media/image414.png"/><Relationship Id="rId27" Type="http://schemas.openxmlformats.org/officeDocument/2006/relationships/image" Target="../media/image419.png"/><Relationship Id="rId30" Type="http://schemas.openxmlformats.org/officeDocument/2006/relationships/image" Target="../media/image29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8.png"/><Relationship Id="rId13" Type="http://schemas.openxmlformats.org/officeDocument/2006/relationships/image" Target="../media/image433.png"/><Relationship Id="rId18" Type="http://schemas.openxmlformats.org/officeDocument/2006/relationships/image" Target="../media/image438.png"/><Relationship Id="rId26" Type="http://schemas.openxmlformats.org/officeDocument/2006/relationships/image" Target="../media/image446.png"/><Relationship Id="rId3" Type="http://schemas.openxmlformats.org/officeDocument/2006/relationships/image" Target="../media/image2.png"/><Relationship Id="rId21" Type="http://schemas.openxmlformats.org/officeDocument/2006/relationships/image" Target="../media/image441.png"/><Relationship Id="rId7" Type="http://schemas.openxmlformats.org/officeDocument/2006/relationships/image" Target="../media/image427.png"/><Relationship Id="rId12" Type="http://schemas.openxmlformats.org/officeDocument/2006/relationships/image" Target="../media/image432.png"/><Relationship Id="rId17" Type="http://schemas.openxmlformats.org/officeDocument/2006/relationships/image" Target="../media/image437.png"/><Relationship Id="rId25" Type="http://schemas.openxmlformats.org/officeDocument/2006/relationships/image" Target="../media/image445.png"/><Relationship Id="rId2" Type="http://schemas.openxmlformats.org/officeDocument/2006/relationships/notesSlide" Target="../notesSlides/notesSlide26.xml"/><Relationship Id="rId20" Type="http://schemas.openxmlformats.org/officeDocument/2006/relationships/image" Target="../media/image187.png"/><Relationship Id="rId29" Type="http://schemas.openxmlformats.org/officeDocument/2006/relationships/image" Target="../media/image4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6.png"/><Relationship Id="rId11" Type="http://schemas.openxmlformats.org/officeDocument/2006/relationships/image" Target="../media/image431.png"/><Relationship Id="rId24" Type="http://schemas.openxmlformats.org/officeDocument/2006/relationships/image" Target="../media/image444.png"/><Relationship Id="rId5" Type="http://schemas.openxmlformats.org/officeDocument/2006/relationships/image" Target="../media/image425.png"/><Relationship Id="rId23" Type="http://schemas.openxmlformats.org/officeDocument/2006/relationships/image" Target="../media/image443.png"/><Relationship Id="rId28" Type="http://schemas.openxmlformats.org/officeDocument/2006/relationships/image" Target="../media/image448.png"/><Relationship Id="rId10" Type="http://schemas.openxmlformats.org/officeDocument/2006/relationships/image" Target="../media/image430.png"/><Relationship Id="rId19" Type="http://schemas.openxmlformats.org/officeDocument/2006/relationships/image" Target="../media/image1790.png"/><Relationship Id="rId4" Type="http://schemas.openxmlformats.org/officeDocument/2006/relationships/image" Target="../media/image424.png"/><Relationship Id="rId9" Type="http://schemas.openxmlformats.org/officeDocument/2006/relationships/image" Target="../media/image429.png"/><Relationship Id="rId14" Type="http://schemas.openxmlformats.org/officeDocument/2006/relationships/image" Target="../media/image291.emf"/><Relationship Id="rId22" Type="http://schemas.openxmlformats.org/officeDocument/2006/relationships/image" Target="../media/image442.png"/><Relationship Id="rId27" Type="http://schemas.openxmlformats.org/officeDocument/2006/relationships/image" Target="../media/image447.png"/><Relationship Id="rId30" Type="http://schemas.openxmlformats.org/officeDocument/2006/relationships/image" Target="../media/image450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1.png"/><Relationship Id="rId18" Type="http://schemas.openxmlformats.org/officeDocument/2006/relationships/image" Target="../media/image453.png"/><Relationship Id="rId26" Type="http://schemas.openxmlformats.org/officeDocument/2006/relationships/image" Target="../media/image461.png"/><Relationship Id="rId39" Type="http://schemas.openxmlformats.org/officeDocument/2006/relationships/image" Target="../media/image474.png"/><Relationship Id="rId21" Type="http://schemas.openxmlformats.org/officeDocument/2006/relationships/image" Target="../media/image456.png"/><Relationship Id="rId34" Type="http://schemas.openxmlformats.org/officeDocument/2006/relationships/image" Target="../media/image469.png"/><Relationship Id="rId42" Type="http://schemas.openxmlformats.org/officeDocument/2006/relationships/image" Target="../media/image477.png"/><Relationship Id="rId7" Type="http://schemas.openxmlformats.org/officeDocument/2006/relationships/image" Target="../media/image285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51.png"/><Relationship Id="rId29" Type="http://schemas.openxmlformats.org/officeDocument/2006/relationships/image" Target="../media/image4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40.png"/><Relationship Id="rId11" Type="http://schemas.openxmlformats.org/officeDocument/2006/relationships/image" Target="../media/image2890.png"/><Relationship Id="rId24" Type="http://schemas.openxmlformats.org/officeDocument/2006/relationships/image" Target="../media/image459.png"/><Relationship Id="rId32" Type="http://schemas.openxmlformats.org/officeDocument/2006/relationships/image" Target="../media/image467.png"/><Relationship Id="rId37" Type="http://schemas.openxmlformats.org/officeDocument/2006/relationships/image" Target="../media/image472.png"/><Relationship Id="rId40" Type="http://schemas.openxmlformats.org/officeDocument/2006/relationships/image" Target="../media/image475.png"/><Relationship Id="rId45" Type="http://schemas.openxmlformats.org/officeDocument/2006/relationships/image" Target="../media/image480.png"/><Relationship Id="rId5" Type="http://schemas.openxmlformats.org/officeDocument/2006/relationships/image" Target="../media/image2830.png"/><Relationship Id="rId15" Type="http://schemas.openxmlformats.org/officeDocument/2006/relationships/image" Target="../media/image434.png"/><Relationship Id="rId23" Type="http://schemas.openxmlformats.org/officeDocument/2006/relationships/image" Target="../media/image458.png"/><Relationship Id="rId28" Type="http://schemas.openxmlformats.org/officeDocument/2006/relationships/image" Target="../media/image463.png"/><Relationship Id="rId36" Type="http://schemas.openxmlformats.org/officeDocument/2006/relationships/image" Target="../media/image471.png"/><Relationship Id="rId10" Type="http://schemas.openxmlformats.org/officeDocument/2006/relationships/image" Target="../media/image2880.png"/><Relationship Id="rId19" Type="http://schemas.openxmlformats.org/officeDocument/2006/relationships/image" Target="../media/image454.png"/><Relationship Id="rId31" Type="http://schemas.openxmlformats.org/officeDocument/2006/relationships/image" Target="../media/image466.png"/><Relationship Id="rId44" Type="http://schemas.openxmlformats.org/officeDocument/2006/relationships/image" Target="../media/image479.png"/><Relationship Id="rId4" Type="http://schemas.openxmlformats.org/officeDocument/2006/relationships/image" Target="../media/image2820.png"/><Relationship Id="rId9" Type="http://schemas.openxmlformats.org/officeDocument/2006/relationships/image" Target="../media/image2870.png"/><Relationship Id="rId14" Type="http://schemas.openxmlformats.org/officeDocument/2006/relationships/image" Target="../media/image292.png"/><Relationship Id="rId22" Type="http://schemas.openxmlformats.org/officeDocument/2006/relationships/image" Target="../media/image457.png"/><Relationship Id="rId27" Type="http://schemas.openxmlformats.org/officeDocument/2006/relationships/image" Target="../media/image462.png"/><Relationship Id="rId30" Type="http://schemas.openxmlformats.org/officeDocument/2006/relationships/image" Target="../media/image465.png"/><Relationship Id="rId35" Type="http://schemas.openxmlformats.org/officeDocument/2006/relationships/image" Target="../media/image470.png"/><Relationship Id="rId43" Type="http://schemas.openxmlformats.org/officeDocument/2006/relationships/image" Target="../media/image478.png"/><Relationship Id="rId8" Type="http://schemas.openxmlformats.org/officeDocument/2006/relationships/image" Target="../media/image2860.png"/><Relationship Id="rId3" Type="http://schemas.openxmlformats.org/officeDocument/2006/relationships/image" Target="../media/image2.png"/><Relationship Id="rId12" Type="http://schemas.openxmlformats.org/officeDocument/2006/relationships/image" Target="../media/image2900.png"/><Relationship Id="rId17" Type="http://schemas.openxmlformats.org/officeDocument/2006/relationships/image" Target="../media/image452.png"/><Relationship Id="rId25" Type="http://schemas.openxmlformats.org/officeDocument/2006/relationships/image" Target="../media/image460.png"/><Relationship Id="rId33" Type="http://schemas.openxmlformats.org/officeDocument/2006/relationships/image" Target="../media/image468.png"/><Relationship Id="rId38" Type="http://schemas.openxmlformats.org/officeDocument/2006/relationships/image" Target="../media/image473.png"/><Relationship Id="rId20" Type="http://schemas.openxmlformats.org/officeDocument/2006/relationships/image" Target="../media/image455.png"/><Relationship Id="rId41" Type="http://schemas.openxmlformats.org/officeDocument/2006/relationships/image" Target="../media/image47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13" Type="http://schemas.openxmlformats.org/officeDocument/2006/relationships/image" Target="../media/image295.emf"/><Relationship Id="rId18" Type="http://schemas.openxmlformats.org/officeDocument/2006/relationships/image" Target="../media/image495.png"/><Relationship Id="rId26" Type="http://schemas.openxmlformats.org/officeDocument/2006/relationships/image" Target="../media/image503.png"/><Relationship Id="rId3" Type="http://schemas.openxmlformats.org/officeDocument/2006/relationships/image" Target="../media/image2.png"/><Relationship Id="rId21" Type="http://schemas.openxmlformats.org/officeDocument/2006/relationships/image" Target="../media/image498.png"/><Relationship Id="rId7" Type="http://schemas.openxmlformats.org/officeDocument/2006/relationships/image" Target="../media/image484.png"/><Relationship Id="rId12" Type="http://schemas.openxmlformats.org/officeDocument/2006/relationships/image" Target="../media/image294.emf"/><Relationship Id="rId17" Type="http://schemas.openxmlformats.org/officeDocument/2006/relationships/image" Target="../media/image494.png"/><Relationship Id="rId25" Type="http://schemas.openxmlformats.org/officeDocument/2006/relationships/image" Target="../media/image502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93.png"/><Relationship Id="rId20" Type="http://schemas.openxmlformats.org/officeDocument/2006/relationships/image" Target="../media/image497.png"/><Relationship Id="rId29" Type="http://schemas.openxmlformats.org/officeDocument/2006/relationships/image" Target="../media/image50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3.png"/><Relationship Id="rId11" Type="http://schemas.openxmlformats.org/officeDocument/2006/relationships/image" Target="../media/image293.emf"/><Relationship Id="rId24" Type="http://schemas.openxmlformats.org/officeDocument/2006/relationships/image" Target="../media/image501.png"/><Relationship Id="rId5" Type="http://schemas.openxmlformats.org/officeDocument/2006/relationships/image" Target="../media/image482.png"/><Relationship Id="rId15" Type="http://schemas.openxmlformats.org/officeDocument/2006/relationships/image" Target="../media/image492.png"/><Relationship Id="rId23" Type="http://schemas.openxmlformats.org/officeDocument/2006/relationships/image" Target="../media/image500.png"/><Relationship Id="rId28" Type="http://schemas.openxmlformats.org/officeDocument/2006/relationships/image" Target="../media/image505.png"/><Relationship Id="rId10" Type="http://schemas.openxmlformats.org/officeDocument/2006/relationships/image" Target="../media/image292.emf"/><Relationship Id="rId19" Type="http://schemas.openxmlformats.org/officeDocument/2006/relationships/image" Target="../media/image496.png"/><Relationship Id="rId31" Type="http://schemas.openxmlformats.org/officeDocument/2006/relationships/image" Target="../media/image508.png"/><Relationship Id="rId4" Type="http://schemas.openxmlformats.org/officeDocument/2006/relationships/image" Target="../media/image481.png"/><Relationship Id="rId9" Type="http://schemas.openxmlformats.org/officeDocument/2006/relationships/image" Target="../media/image486.png"/><Relationship Id="rId14" Type="http://schemas.openxmlformats.org/officeDocument/2006/relationships/image" Target="../media/image491.png"/><Relationship Id="rId22" Type="http://schemas.openxmlformats.org/officeDocument/2006/relationships/image" Target="../media/image499.png"/><Relationship Id="rId27" Type="http://schemas.openxmlformats.org/officeDocument/2006/relationships/image" Target="../media/image504.png"/><Relationship Id="rId30" Type="http://schemas.openxmlformats.org/officeDocument/2006/relationships/image" Target="../media/image50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3.png"/><Relationship Id="rId13" Type="http://schemas.openxmlformats.org/officeDocument/2006/relationships/image" Target="../media/image518.png"/><Relationship Id="rId3" Type="http://schemas.openxmlformats.org/officeDocument/2006/relationships/image" Target="../media/image2.png"/><Relationship Id="rId7" Type="http://schemas.openxmlformats.org/officeDocument/2006/relationships/image" Target="../media/image512.png"/><Relationship Id="rId12" Type="http://schemas.openxmlformats.org/officeDocument/2006/relationships/image" Target="../media/image5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1.png"/><Relationship Id="rId11" Type="http://schemas.openxmlformats.org/officeDocument/2006/relationships/image" Target="../media/image516.png"/><Relationship Id="rId5" Type="http://schemas.openxmlformats.org/officeDocument/2006/relationships/image" Target="../media/image510.png"/><Relationship Id="rId10" Type="http://schemas.openxmlformats.org/officeDocument/2006/relationships/image" Target="../media/image515.png"/><Relationship Id="rId4" Type="http://schemas.openxmlformats.org/officeDocument/2006/relationships/image" Target="../media/image509.png"/><Relationship Id="rId9" Type="http://schemas.openxmlformats.org/officeDocument/2006/relationships/image" Target="../media/image514.png"/><Relationship Id="rId14" Type="http://schemas.openxmlformats.org/officeDocument/2006/relationships/image" Target="../media/image5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4.png"/><Relationship Id="rId3" Type="http://schemas.openxmlformats.org/officeDocument/2006/relationships/image" Target="../media/image2.png"/><Relationship Id="rId7" Type="http://schemas.openxmlformats.org/officeDocument/2006/relationships/image" Target="../media/image3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90.png"/><Relationship Id="rId5" Type="http://schemas.openxmlformats.org/officeDocument/2006/relationships/image" Target="../media/image296.emf"/><Relationship Id="rId4" Type="http://schemas.openxmlformats.org/officeDocument/2006/relationships/image" Target="../media/image520.png"/><Relationship Id="rId9" Type="http://schemas.openxmlformats.org/officeDocument/2006/relationships/image" Target="../media/image4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9.png"/><Relationship Id="rId13" Type="http://schemas.openxmlformats.org/officeDocument/2006/relationships/image" Target="../media/image534.png"/><Relationship Id="rId18" Type="http://schemas.openxmlformats.org/officeDocument/2006/relationships/image" Target="../media/image539.png"/><Relationship Id="rId3" Type="http://schemas.openxmlformats.org/officeDocument/2006/relationships/image" Target="../media/image2.png"/><Relationship Id="rId7" Type="http://schemas.openxmlformats.org/officeDocument/2006/relationships/image" Target="../media/image528.png"/><Relationship Id="rId12" Type="http://schemas.openxmlformats.org/officeDocument/2006/relationships/image" Target="../media/image533.png"/><Relationship Id="rId17" Type="http://schemas.openxmlformats.org/officeDocument/2006/relationships/image" Target="../media/image538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5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7.emf"/><Relationship Id="rId11" Type="http://schemas.openxmlformats.org/officeDocument/2006/relationships/image" Target="../media/image532.png"/><Relationship Id="rId5" Type="http://schemas.openxmlformats.org/officeDocument/2006/relationships/image" Target="../media/image526.png"/><Relationship Id="rId15" Type="http://schemas.openxmlformats.org/officeDocument/2006/relationships/image" Target="../media/image536.png"/><Relationship Id="rId10" Type="http://schemas.openxmlformats.org/officeDocument/2006/relationships/image" Target="../media/image531.png"/><Relationship Id="rId4" Type="http://schemas.openxmlformats.org/officeDocument/2006/relationships/image" Target="../media/image525.png"/><Relationship Id="rId9" Type="http://schemas.openxmlformats.org/officeDocument/2006/relationships/image" Target="../media/image530.png"/><Relationship Id="rId14" Type="http://schemas.openxmlformats.org/officeDocument/2006/relationships/image" Target="../media/image535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9.png"/><Relationship Id="rId18" Type="http://schemas.openxmlformats.org/officeDocument/2006/relationships/image" Target="../media/image554.png"/><Relationship Id="rId26" Type="http://schemas.openxmlformats.org/officeDocument/2006/relationships/image" Target="../media/image562.png"/><Relationship Id="rId39" Type="http://schemas.openxmlformats.org/officeDocument/2006/relationships/image" Target="../media/image575.png"/><Relationship Id="rId21" Type="http://schemas.openxmlformats.org/officeDocument/2006/relationships/image" Target="../media/image557.png"/><Relationship Id="rId34" Type="http://schemas.openxmlformats.org/officeDocument/2006/relationships/image" Target="../media/image570.png"/><Relationship Id="rId42" Type="http://schemas.openxmlformats.org/officeDocument/2006/relationships/image" Target="../media/image578.png"/><Relationship Id="rId7" Type="http://schemas.openxmlformats.org/officeDocument/2006/relationships/image" Target="../media/image543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552.png"/><Relationship Id="rId29" Type="http://schemas.openxmlformats.org/officeDocument/2006/relationships/image" Target="../media/image5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2.png"/><Relationship Id="rId11" Type="http://schemas.openxmlformats.org/officeDocument/2006/relationships/image" Target="../media/image547.png"/><Relationship Id="rId24" Type="http://schemas.openxmlformats.org/officeDocument/2006/relationships/image" Target="../media/image560.png"/><Relationship Id="rId32" Type="http://schemas.openxmlformats.org/officeDocument/2006/relationships/image" Target="../media/image568.png"/><Relationship Id="rId37" Type="http://schemas.openxmlformats.org/officeDocument/2006/relationships/image" Target="../media/image573.png"/><Relationship Id="rId40" Type="http://schemas.openxmlformats.org/officeDocument/2006/relationships/image" Target="../media/image576.png"/><Relationship Id="rId45" Type="http://schemas.openxmlformats.org/officeDocument/2006/relationships/image" Target="../media/image581.png"/><Relationship Id="rId5" Type="http://schemas.openxmlformats.org/officeDocument/2006/relationships/image" Target="../media/image541.png"/><Relationship Id="rId15" Type="http://schemas.openxmlformats.org/officeDocument/2006/relationships/image" Target="../media/image551.png"/><Relationship Id="rId23" Type="http://schemas.openxmlformats.org/officeDocument/2006/relationships/image" Target="../media/image559.png"/><Relationship Id="rId28" Type="http://schemas.openxmlformats.org/officeDocument/2006/relationships/image" Target="../media/image564.png"/><Relationship Id="rId36" Type="http://schemas.openxmlformats.org/officeDocument/2006/relationships/image" Target="../media/image572.png"/><Relationship Id="rId10" Type="http://schemas.openxmlformats.org/officeDocument/2006/relationships/image" Target="../media/image546.png"/><Relationship Id="rId19" Type="http://schemas.openxmlformats.org/officeDocument/2006/relationships/image" Target="../media/image555.png"/><Relationship Id="rId31" Type="http://schemas.openxmlformats.org/officeDocument/2006/relationships/image" Target="../media/image567.png"/><Relationship Id="rId44" Type="http://schemas.openxmlformats.org/officeDocument/2006/relationships/image" Target="../media/image580.png"/><Relationship Id="rId4" Type="http://schemas.openxmlformats.org/officeDocument/2006/relationships/image" Target="../media/image540.png"/><Relationship Id="rId9" Type="http://schemas.openxmlformats.org/officeDocument/2006/relationships/image" Target="../media/image545.png"/><Relationship Id="rId14" Type="http://schemas.openxmlformats.org/officeDocument/2006/relationships/image" Target="../media/image550.png"/><Relationship Id="rId22" Type="http://schemas.openxmlformats.org/officeDocument/2006/relationships/image" Target="../media/image558.png"/><Relationship Id="rId27" Type="http://schemas.openxmlformats.org/officeDocument/2006/relationships/image" Target="../media/image563.png"/><Relationship Id="rId30" Type="http://schemas.openxmlformats.org/officeDocument/2006/relationships/image" Target="../media/image566.png"/><Relationship Id="rId35" Type="http://schemas.openxmlformats.org/officeDocument/2006/relationships/image" Target="../media/image571.png"/><Relationship Id="rId43" Type="http://schemas.openxmlformats.org/officeDocument/2006/relationships/image" Target="../media/image579.png"/><Relationship Id="rId8" Type="http://schemas.openxmlformats.org/officeDocument/2006/relationships/image" Target="../media/image544.png"/><Relationship Id="rId3" Type="http://schemas.openxmlformats.org/officeDocument/2006/relationships/image" Target="../media/image2.png"/><Relationship Id="rId12" Type="http://schemas.openxmlformats.org/officeDocument/2006/relationships/image" Target="../media/image548.png"/><Relationship Id="rId17" Type="http://schemas.openxmlformats.org/officeDocument/2006/relationships/image" Target="../media/image553.png"/><Relationship Id="rId25" Type="http://schemas.openxmlformats.org/officeDocument/2006/relationships/image" Target="../media/image561.png"/><Relationship Id="rId33" Type="http://schemas.openxmlformats.org/officeDocument/2006/relationships/image" Target="../media/image569.png"/><Relationship Id="rId38" Type="http://schemas.openxmlformats.org/officeDocument/2006/relationships/image" Target="../media/image574.png"/><Relationship Id="rId46" Type="http://schemas.openxmlformats.org/officeDocument/2006/relationships/image" Target="../media/image582.png"/><Relationship Id="rId20" Type="http://schemas.openxmlformats.org/officeDocument/2006/relationships/image" Target="../media/image556.png"/><Relationship Id="rId41" Type="http://schemas.openxmlformats.org/officeDocument/2006/relationships/image" Target="../media/image57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10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6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7.png"/><Relationship Id="rId13" Type="http://schemas.openxmlformats.org/officeDocument/2006/relationships/image" Target="../media/image592.png"/><Relationship Id="rId18" Type="http://schemas.openxmlformats.org/officeDocument/2006/relationships/image" Target="../media/image597.png"/><Relationship Id="rId3" Type="http://schemas.openxmlformats.org/officeDocument/2006/relationships/image" Target="../media/image2.png"/><Relationship Id="rId21" Type="http://schemas.openxmlformats.org/officeDocument/2006/relationships/image" Target="../media/image600.png"/><Relationship Id="rId7" Type="http://schemas.openxmlformats.org/officeDocument/2006/relationships/image" Target="../media/image586.png"/><Relationship Id="rId12" Type="http://schemas.openxmlformats.org/officeDocument/2006/relationships/image" Target="../media/image591.png"/><Relationship Id="rId17" Type="http://schemas.openxmlformats.org/officeDocument/2006/relationships/image" Target="../media/image596.png"/><Relationship Id="rId25" Type="http://schemas.openxmlformats.org/officeDocument/2006/relationships/image" Target="../media/image604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595.png"/><Relationship Id="rId20" Type="http://schemas.openxmlformats.org/officeDocument/2006/relationships/image" Target="../media/image59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5.png"/><Relationship Id="rId11" Type="http://schemas.openxmlformats.org/officeDocument/2006/relationships/image" Target="../media/image590.png"/><Relationship Id="rId24" Type="http://schemas.openxmlformats.org/officeDocument/2006/relationships/image" Target="../media/image603.png"/><Relationship Id="rId5" Type="http://schemas.openxmlformats.org/officeDocument/2006/relationships/image" Target="../media/image584.png"/><Relationship Id="rId15" Type="http://schemas.openxmlformats.org/officeDocument/2006/relationships/image" Target="../media/image594.png"/><Relationship Id="rId23" Type="http://schemas.openxmlformats.org/officeDocument/2006/relationships/image" Target="../media/image602.png"/><Relationship Id="rId10" Type="http://schemas.openxmlformats.org/officeDocument/2006/relationships/image" Target="../media/image589.png"/><Relationship Id="rId19" Type="http://schemas.openxmlformats.org/officeDocument/2006/relationships/image" Target="../media/image598.png"/><Relationship Id="rId4" Type="http://schemas.openxmlformats.org/officeDocument/2006/relationships/image" Target="../media/image583.png"/><Relationship Id="rId9" Type="http://schemas.openxmlformats.org/officeDocument/2006/relationships/image" Target="../media/image588.png"/><Relationship Id="rId14" Type="http://schemas.openxmlformats.org/officeDocument/2006/relationships/image" Target="../media/image593.png"/><Relationship Id="rId22" Type="http://schemas.openxmlformats.org/officeDocument/2006/relationships/image" Target="../media/image6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9.png"/><Relationship Id="rId3" Type="http://schemas.openxmlformats.org/officeDocument/2006/relationships/image" Target="../media/image605.png"/><Relationship Id="rId7" Type="http://schemas.openxmlformats.org/officeDocument/2006/relationships/image" Target="../media/image60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7.png"/><Relationship Id="rId11" Type="http://schemas.openxmlformats.org/officeDocument/2006/relationships/image" Target="../media/image612.png"/><Relationship Id="rId5" Type="http://schemas.openxmlformats.org/officeDocument/2006/relationships/image" Target="../media/image298.emf"/><Relationship Id="rId10" Type="http://schemas.openxmlformats.org/officeDocument/2006/relationships/image" Target="../media/image611.png"/><Relationship Id="rId4" Type="http://schemas.openxmlformats.org/officeDocument/2006/relationships/image" Target="../media/image2.png"/><Relationship Id="rId9" Type="http://schemas.openxmlformats.org/officeDocument/2006/relationships/image" Target="../media/image6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3.emf"/><Relationship Id="rId10" Type="http://schemas.openxmlformats.org/officeDocument/2006/relationships/image" Target="../media/image37.png"/><Relationship Id="rId4" Type="http://schemas.openxmlformats.org/officeDocument/2006/relationships/image" Target="../media/image32.emf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emf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12" Type="http://schemas.openxmlformats.org/officeDocument/2006/relationships/image" Target="../media/image4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emf"/><Relationship Id="rId11" Type="http://schemas.openxmlformats.org/officeDocument/2006/relationships/image" Target="../media/image53.png"/><Relationship Id="rId5" Type="http://schemas.openxmlformats.org/officeDocument/2006/relationships/image" Target="../media/image2.png"/><Relationship Id="rId1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5301208"/>
            <a:ext cx="11737304" cy="1325563"/>
          </a:xfrm>
        </p:spPr>
        <p:txBody>
          <a:bodyPr/>
          <a:lstStyle/>
          <a:p>
            <a:r>
              <a:rPr lang="en-GB" sz="3600" dirty="0"/>
              <a:t>Supporting and Enhancing Mathematics and Statistics</a:t>
            </a:r>
            <a:br>
              <a:rPr lang="en-GB" sz="3600" dirty="0"/>
            </a:br>
            <a:r>
              <a:rPr lang="en-GB" sz="3600" b="1" dirty="0"/>
              <a:t>Unit</a:t>
            </a:r>
            <a:r>
              <a:rPr lang="en-GB" sz="3600" b="1"/>
              <a:t>: Fractions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8927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3580DB30-709F-4AE7-83BF-B45C17BCBE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28" t="-2889" r="53783" b="2889"/>
          <a:stretch/>
        </p:blipFill>
        <p:spPr>
          <a:xfrm rot="10800000">
            <a:off x="7259914" y="1024553"/>
            <a:ext cx="512740" cy="10166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CA3E1BB-2736-40BE-AAC6-B441E2CC4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28" t="-2889" r="53783" b="2889"/>
          <a:stretch/>
        </p:blipFill>
        <p:spPr>
          <a:xfrm>
            <a:off x="7769833" y="979809"/>
            <a:ext cx="636311" cy="1016689"/>
          </a:xfrm>
          <a:prstGeom prst="rect">
            <a:avLst/>
          </a:prstGeom>
        </p:spPr>
      </p:pic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Equivalent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FFE73-AB89-442D-A03D-5B20F27E2335}"/>
              </a:ext>
            </a:extLst>
          </p:cNvPr>
          <p:cNvSpPr txBox="1"/>
          <p:nvPr/>
        </p:nvSpPr>
        <p:spPr>
          <a:xfrm>
            <a:off x="2241096" y="68844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4DB9C-D8F4-4261-A4D2-ACE487C85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40" t="-2889" r="53783" b="2889"/>
          <a:stretch/>
        </p:blipFill>
        <p:spPr>
          <a:xfrm>
            <a:off x="5787926" y="987242"/>
            <a:ext cx="1272044" cy="10166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3A49A-BA1B-484D-B90C-9B80F21F4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768" y="2534511"/>
            <a:ext cx="3183975" cy="1616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D5068-5A9C-4A8B-A709-BF5B97C1B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16" y="4942175"/>
            <a:ext cx="4149900" cy="1518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4F2B6B-8A98-4E4B-89C2-A9C651AE1F32}"/>
                  </a:ext>
                </a:extLst>
              </p:cNvPr>
              <p:cNvSpPr txBox="1"/>
              <p:nvPr/>
            </p:nvSpPr>
            <p:spPr>
              <a:xfrm>
                <a:off x="2203240" y="1098569"/>
                <a:ext cx="3672408" cy="98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GB" sz="2400" dirty="0"/>
                  <a:t>The diagram show </a:t>
                </a:r>
              </a:p>
              <a:p>
                <a:r>
                  <a:rPr lang="en-GB" sz="2400" dirty="0"/>
                  <a:t>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 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4F2B6B-8A98-4E4B-89C2-A9C651AE1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240" y="1098569"/>
                <a:ext cx="3672408" cy="986296"/>
              </a:xfrm>
              <a:prstGeom prst="rect">
                <a:avLst/>
              </a:prstGeom>
              <a:blipFill>
                <a:blip r:embed="rId7"/>
                <a:stretch>
                  <a:fillRect l="-2156" t="-4321" b="-4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BA0BE73-CBF2-401C-8F31-0D4AA25028A9}"/>
              </a:ext>
            </a:extLst>
          </p:cNvPr>
          <p:cNvSpPr txBox="1"/>
          <p:nvPr/>
        </p:nvSpPr>
        <p:spPr>
          <a:xfrm>
            <a:off x="2207267" y="240514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2. Use the diagram opposite to show that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F1FC8-AC3B-4A06-A479-A0C645FE9E22}"/>
              </a:ext>
            </a:extLst>
          </p:cNvPr>
          <p:cNvSpPr txBox="1"/>
          <p:nvPr/>
        </p:nvSpPr>
        <p:spPr>
          <a:xfrm>
            <a:off x="2252473" y="4272279"/>
            <a:ext cx="885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3. Write down the equivalent fractions shown by these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3D5D81-367F-4DB7-A21E-324C071072F9}"/>
                  </a:ext>
                </a:extLst>
              </p:cNvPr>
              <p:cNvSpPr txBox="1"/>
              <p:nvPr/>
            </p:nvSpPr>
            <p:spPr>
              <a:xfrm>
                <a:off x="8585986" y="980396"/>
                <a:ext cx="3528392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Draw a diagram to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3D5D81-367F-4DB7-A21E-324C07107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986" y="980396"/>
                <a:ext cx="3528392" cy="1016689"/>
              </a:xfrm>
              <a:prstGeom prst="rect">
                <a:avLst/>
              </a:prstGeom>
              <a:blipFill>
                <a:blip r:embed="rId8"/>
                <a:stretch>
                  <a:fillRect l="-2591" t="-4192" r="-3454" b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2842E83-0734-46A7-BEB5-0BC1F3D83DCA}"/>
              </a:ext>
            </a:extLst>
          </p:cNvPr>
          <p:cNvSpPr/>
          <p:nvPr/>
        </p:nvSpPr>
        <p:spPr bwMode="auto">
          <a:xfrm>
            <a:off x="7392454" y="1124322"/>
            <a:ext cx="143396" cy="17460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546571-6572-4596-BFAE-04EF47CCFB4A}"/>
              </a:ext>
            </a:extLst>
          </p:cNvPr>
          <p:cNvSpPr/>
          <p:nvPr/>
        </p:nvSpPr>
        <p:spPr bwMode="auto">
          <a:xfrm>
            <a:off x="7608788" y="1124322"/>
            <a:ext cx="143396" cy="17460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0AD52D-504B-46C0-ABA5-B0EC9E064DCB}"/>
              </a:ext>
            </a:extLst>
          </p:cNvPr>
          <p:cNvSpPr/>
          <p:nvPr/>
        </p:nvSpPr>
        <p:spPr bwMode="auto">
          <a:xfrm>
            <a:off x="7393079" y="1314139"/>
            <a:ext cx="143396" cy="17460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2509F3-9571-4B65-86E2-ED2267939E9B}"/>
              </a:ext>
            </a:extLst>
          </p:cNvPr>
          <p:cNvSpPr/>
          <p:nvPr/>
        </p:nvSpPr>
        <p:spPr bwMode="auto">
          <a:xfrm>
            <a:off x="7599692" y="1331602"/>
            <a:ext cx="143396" cy="17460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C27F94-7750-478B-8A45-F180019BE15B}"/>
              </a:ext>
            </a:extLst>
          </p:cNvPr>
          <p:cNvSpPr/>
          <p:nvPr/>
        </p:nvSpPr>
        <p:spPr bwMode="auto">
          <a:xfrm>
            <a:off x="7392454" y="1531936"/>
            <a:ext cx="143396" cy="17460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E6D95D-BB20-411A-B266-55C99964D4D4}"/>
              </a:ext>
            </a:extLst>
          </p:cNvPr>
          <p:cNvSpPr/>
          <p:nvPr/>
        </p:nvSpPr>
        <p:spPr bwMode="auto">
          <a:xfrm>
            <a:off x="7589991" y="1522590"/>
            <a:ext cx="143396" cy="17460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767A0B-B753-43DB-8BC1-D5CBCFAFB5BF}"/>
              </a:ext>
            </a:extLst>
          </p:cNvPr>
          <p:cNvSpPr/>
          <p:nvPr/>
        </p:nvSpPr>
        <p:spPr bwMode="auto">
          <a:xfrm>
            <a:off x="7392454" y="1721753"/>
            <a:ext cx="143396" cy="17460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5BC8D0-CDD3-4B1A-A48B-FC3757EB7FBC}"/>
              </a:ext>
            </a:extLst>
          </p:cNvPr>
          <p:cNvSpPr/>
          <p:nvPr/>
        </p:nvSpPr>
        <p:spPr bwMode="auto">
          <a:xfrm>
            <a:off x="7589991" y="1706537"/>
            <a:ext cx="143396" cy="17460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26DA3-1872-498D-A40D-ECEBE0E61772}"/>
                  </a:ext>
                </a:extLst>
              </p:cNvPr>
              <p:cNvSpPr txBox="1"/>
              <p:nvPr/>
            </p:nvSpPr>
            <p:spPr>
              <a:xfrm>
                <a:off x="2585859" y="3236140"/>
                <a:ext cx="237626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26DA3-1872-498D-A40D-ECEBE0E6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859" y="3236140"/>
                <a:ext cx="2376264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26ADAE9-7842-4831-B4D6-7F7EB34B52AA}"/>
              </a:ext>
            </a:extLst>
          </p:cNvPr>
          <p:cNvSpPr/>
          <p:nvPr/>
        </p:nvSpPr>
        <p:spPr bwMode="auto">
          <a:xfrm>
            <a:off x="5846485" y="2622291"/>
            <a:ext cx="712038" cy="450834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12431C-7C71-40E5-9865-78B3680AFF42}"/>
              </a:ext>
            </a:extLst>
          </p:cNvPr>
          <p:cNvSpPr/>
          <p:nvPr/>
        </p:nvSpPr>
        <p:spPr bwMode="auto">
          <a:xfrm>
            <a:off x="5835117" y="3090671"/>
            <a:ext cx="723406" cy="450834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A878E0-BF30-4462-B7D0-C9AA415B085E}"/>
              </a:ext>
            </a:extLst>
          </p:cNvPr>
          <p:cNvSpPr/>
          <p:nvPr/>
        </p:nvSpPr>
        <p:spPr bwMode="auto">
          <a:xfrm>
            <a:off x="6969694" y="2617451"/>
            <a:ext cx="723405" cy="23548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008F91-E3FE-4874-92C4-3676791ACA45}"/>
              </a:ext>
            </a:extLst>
          </p:cNvPr>
          <p:cNvSpPr/>
          <p:nvPr/>
        </p:nvSpPr>
        <p:spPr bwMode="auto">
          <a:xfrm>
            <a:off x="6980524" y="2866940"/>
            <a:ext cx="709698" cy="20024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CE978D-8380-43E2-B2F5-EF9C05FE02D9}"/>
              </a:ext>
            </a:extLst>
          </p:cNvPr>
          <p:cNvSpPr/>
          <p:nvPr/>
        </p:nvSpPr>
        <p:spPr bwMode="auto">
          <a:xfrm>
            <a:off x="6969269" y="3102331"/>
            <a:ext cx="709698" cy="20645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D4752B-2E52-4182-A0A7-C8EA4D4F7CB5}"/>
              </a:ext>
            </a:extLst>
          </p:cNvPr>
          <p:cNvSpPr/>
          <p:nvPr/>
        </p:nvSpPr>
        <p:spPr bwMode="auto">
          <a:xfrm>
            <a:off x="6957079" y="3332475"/>
            <a:ext cx="716398" cy="24710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39CD10-8B81-4179-8FB2-042F4C3EC4D0}"/>
              </a:ext>
            </a:extLst>
          </p:cNvPr>
          <p:cNvSpPr/>
          <p:nvPr/>
        </p:nvSpPr>
        <p:spPr bwMode="auto">
          <a:xfrm>
            <a:off x="8112224" y="2633183"/>
            <a:ext cx="216024" cy="2197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BBEDD2-B629-4F39-B788-AE4A9A57F955}"/>
              </a:ext>
            </a:extLst>
          </p:cNvPr>
          <p:cNvSpPr/>
          <p:nvPr/>
        </p:nvSpPr>
        <p:spPr bwMode="auto">
          <a:xfrm>
            <a:off x="8328248" y="2624125"/>
            <a:ext cx="216024" cy="2197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CFC4DC-0355-415C-8266-709EAE6571D3}"/>
              </a:ext>
            </a:extLst>
          </p:cNvPr>
          <p:cNvSpPr/>
          <p:nvPr/>
        </p:nvSpPr>
        <p:spPr bwMode="auto">
          <a:xfrm>
            <a:off x="8567663" y="2608310"/>
            <a:ext cx="216024" cy="2197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D47D01-EE89-47DD-9A1C-D2B8CA540EA3}"/>
              </a:ext>
            </a:extLst>
          </p:cNvPr>
          <p:cNvSpPr/>
          <p:nvPr/>
        </p:nvSpPr>
        <p:spPr bwMode="auto">
          <a:xfrm>
            <a:off x="8337202" y="2870918"/>
            <a:ext cx="216024" cy="2197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A90C355-3BFA-43FE-8DA4-5B37DDD07C97}"/>
              </a:ext>
            </a:extLst>
          </p:cNvPr>
          <p:cNvSpPr/>
          <p:nvPr/>
        </p:nvSpPr>
        <p:spPr bwMode="auto">
          <a:xfrm>
            <a:off x="8351639" y="3117151"/>
            <a:ext cx="216024" cy="2197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05FD22-6074-4781-A720-92B7247CE579}"/>
              </a:ext>
            </a:extLst>
          </p:cNvPr>
          <p:cNvSpPr/>
          <p:nvPr/>
        </p:nvSpPr>
        <p:spPr bwMode="auto">
          <a:xfrm>
            <a:off x="8345265" y="3353851"/>
            <a:ext cx="216024" cy="2197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A2ED632-B38A-4E5A-B7A3-3C7289C3929C}"/>
              </a:ext>
            </a:extLst>
          </p:cNvPr>
          <p:cNvSpPr/>
          <p:nvPr/>
        </p:nvSpPr>
        <p:spPr bwMode="auto">
          <a:xfrm>
            <a:off x="8573652" y="2872430"/>
            <a:ext cx="216024" cy="2197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B484168-3120-4B41-949A-91519142C288}"/>
              </a:ext>
            </a:extLst>
          </p:cNvPr>
          <p:cNvSpPr/>
          <p:nvPr/>
        </p:nvSpPr>
        <p:spPr bwMode="auto">
          <a:xfrm>
            <a:off x="8585986" y="3120995"/>
            <a:ext cx="216024" cy="2197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D248E9-0E35-4C0D-9AFF-329A7406D90F}"/>
              </a:ext>
            </a:extLst>
          </p:cNvPr>
          <p:cNvSpPr/>
          <p:nvPr/>
        </p:nvSpPr>
        <p:spPr bwMode="auto">
          <a:xfrm>
            <a:off x="8595926" y="3334987"/>
            <a:ext cx="216024" cy="2197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9E0842-1D55-43A5-BEA1-A360F6724ED5}"/>
              </a:ext>
            </a:extLst>
          </p:cNvPr>
          <p:cNvSpPr/>
          <p:nvPr/>
        </p:nvSpPr>
        <p:spPr bwMode="auto">
          <a:xfrm>
            <a:off x="8100978" y="3359827"/>
            <a:ext cx="216024" cy="2197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0F05E15-CDA7-45FF-B501-7CCA3B4FF6B2}"/>
              </a:ext>
            </a:extLst>
          </p:cNvPr>
          <p:cNvSpPr/>
          <p:nvPr/>
        </p:nvSpPr>
        <p:spPr bwMode="auto">
          <a:xfrm>
            <a:off x="8100978" y="3113652"/>
            <a:ext cx="216024" cy="2197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D455010-7C89-4C2E-9BCC-E13DA6CB839C}"/>
              </a:ext>
            </a:extLst>
          </p:cNvPr>
          <p:cNvSpPr/>
          <p:nvPr/>
        </p:nvSpPr>
        <p:spPr bwMode="auto">
          <a:xfrm>
            <a:off x="8094066" y="2862760"/>
            <a:ext cx="216024" cy="2197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21DC1DB-FD8E-48E9-885A-ED246237F1DE}"/>
                  </a:ext>
                </a:extLst>
              </p:cNvPr>
              <p:cNvSpPr/>
              <p:nvPr/>
            </p:nvSpPr>
            <p:spPr>
              <a:xfrm>
                <a:off x="7235399" y="5169692"/>
                <a:ext cx="75424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21DC1DB-FD8E-48E9-885A-ED246237F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399" y="5169692"/>
                <a:ext cx="754245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9556448-E88F-4052-B514-9084A970D8C9}"/>
              </a:ext>
            </a:extLst>
          </p:cNvPr>
          <p:cNvSpPr/>
          <p:nvPr/>
        </p:nvSpPr>
        <p:spPr bwMode="auto">
          <a:xfrm>
            <a:off x="6180147" y="1133997"/>
            <a:ext cx="205420" cy="756816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C999742-CB52-4046-B9E3-7E85D5BD0903}"/>
              </a:ext>
            </a:extLst>
          </p:cNvPr>
          <p:cNvSpPr/>
          <p:nvPr/>
        </p:nvSpPr>
        <p:spPr bwMode="auto">
          <a:xfrm>
            <a:off x="5965903" y="1133997"/>
            <a:ext cx="205420" cy="756816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A0E295-77C3-45A1-81F2-F235A6C4B682}"/>
              </a:ext>
            </a:extLst>
          </p:cNvPr>
          <p:cNvCxnSpPr>
            <a:cxnSpLocks/>
          </p:cNvCxnSpPr>
          <p:nvPr/>
        </p:nvCxnSpPr>
        <p:spPr bwMode="auto">
          <a:xfrm>
            <a:off x="5962588" y="1512405"/>
            <a:ext cx="99449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F365A2E-60CB-4345-A331-BD245523C7F3}"/>
              </a:ext>
            </a:extLst>
          </p:cNvPr>
          <p:cNvSpPr/>
          <p:nvPr/>
        </p:nvSpPr>
        <p:spPr bwMode="auto">
          <a:xfrm>
            <a:off x="5965903" y="1133997"/>
            <a:ext cx="196595" cy="34954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0319F4B-090B-4B04-93AC-574A6DE0F0F3}"/>
              </a:ext>
            </a:extLst>
          </p:cNvPr>
          <p:cNvSpPr/>
          <p:nvPr/>
        </p:nvSpPr>
        <p:spPr bwMode="auto">
          <a:xfrm>
            <a:off x="6185552" y="1122201"/>
            <a:ext cx="190733" cy="36931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AB4C538-ABA4-417A-B102-9F15AE14D621}"/>
              </a:ext>
            </a:extLst>
          </p:cNvPr>
          <p:cNvSpPr/>
          <p:nvPr/>
        </p:nvSpPr>
        <p:spPr bwMode="auto">
          <a:xfrm>
            <a:off x="5968833" y="1514184"/>
            <a:ext cx="190733" cy="36931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E97562A-8E9A-44DF-B4EF-44638006C06B}"/>
              </a:ext>
            </a:extLst>
          </p:cNvPr>
          <p:cNvSpPr/>
          <p:nvPr/>
        </p:nvSpPr>
        <p:spPr bwMode="auto">
          <a:xfrm>
            <a:off x="6193010" y="1523784"/>
            <a:ext cx="190733" cy="36931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6E46D8-52BB-47A1-863E-013543B744F6}"/>
              </a:ext>
            </a:extLst>
          </p:cNvPr>
          <p:cNvCxnSpPr>
            <a:stCxn id="26" idx="1"/>
            <a:endCxn id="26" idx="1"/>
          </p:cNvCxnSpPr>
          <p:nvPr/>
        </p:nvCxnSpPr>
        <p:spPr bwMode="auto">
          <a:xfrm>
            <a:off x="7599692" y="1418903"/>
            <a:ext cx="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765B42D-F2B8-4284-83E1-6B97955C7D91}"/>
              </a:ext>
            </a:extLst>
          </p:cNvPr>
          <p:cNvSpPr/>
          <p:nvPr/>
        </p:nvSpPr>
        <p:spPr bwMode="auto">
          <a:xfrm>
            <a:off x="2855640" y="5589239"/>
            <a:ext cx="936104" cy="216381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DF163E-8BED-4200-8B36-096EE4542691}"/>
              </a:ext>
            </a:extLst>
          </p:cNvPr>
          <p:cNvSpPr/>
          <p:nvPr/>
        </p:nvSpPr>
        <p:spPr bwMode="auto">
          <a:xfrm>
            <a:off x="2855640" y="5792954"/>
            <a:ext cx="936104" cy="263851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AD2048E-2640-4026-8298-ECE791B1ECAD}"/>
              </a:ext>
            </a:extLst>
          </p:cNvPr>
          <p:cNvSpPr/>
          <p:nvPr/>
        </p:nvSpPr>
        <p:spPr bwMode="auto">
          <a:xfrm>
            <a:off x="2855640" y="6056804"/>
            <a:ext cx="936104" cy="21638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8DAB37-9EA1-4BB6-9557-0BA6D698F3DD}"/>
              </a:ext>
            </a:extLst>
          </p:cNvPr>
          <p:cNvSpPr/>
          <p:nvPr/>
        </p:nvSpPr>
        <p:spPr bwMode="auto">
          <a:xfrm>
            <a:off x="4237713" y="5576573"/>
            <a:ext cx="476853" cy="2163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BFA66A4-949D-46A1-BDA9-ED45778A699B}"/>
              </a:ext>
            </a:extLst>
          </p:cNvPr>
          <p:cNvSpPr/>
          <p:nvPr/>
        </p:nvSpPr>
        <p:spPr bwMode="auto">
          <a:xfrm>
            <a:off x="4714566" y="5576573"/>
            <a:ext cx="476853" cy="2163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681C61A-CBD8-4A1C-B2CB-D5A37C50B527}"/>
              </a:ext>
            </a:extLst>
          </p:cNvPr>
          <p:cNvSpPr/>
          <p:nvPr/>
        </p:nvSpPr>
        <p:spPr bwMode="auto">
          <a:xfrm>
            <a:off x="4237713" y="5826428"/>
            <a:ext cx="476853" cy="2163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421E7DE-D1E3-4E57-BE0D-6983675A8989}"/>
              </a:ext>
            </a:extLst>
          </p:cNvPr>
          <p:cNvSpPr/>
          <p:nvPr/>
        </p:nvSpPr>
        <p:spPr bwMode="auto">
          <a:xfrm>
            <a:off x="4714566" y="5826427"/>
            <a:ext cx="476853" cy="2163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DD0DEAA-E753-4825-A31C-428D537C56AF}"/>
              </a:ext>
            </a:extLst>
          </p:cNvPr>
          <p:cNvSpPr/>
          <p:nvPr/>
        </p:nvSpPr>
        <p:spPr bwMode="auto">
          <a:xfrm>
            <a:off x="4237713" y="6056805"/>
            <a:ext cx="476853" cy="2163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7B9D9B7-DB17-46C3-86FB-41FDD8CB4D7E}"/>
              </a:ext>
            </a:extLst>
          </p:cNvPr>
          <p:cNvSpPr/>
          <p:nvPr/>
        </p:nvSpPr>
        <p:spPr bwMode="auto">
          <a:xfrm>
            <a:off x="4723696" y="6056804"/>
            <a:ext cx="476853" cy="2163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93E7C3F-D966-48F6-B12D-D351D08F24DF}"/>
              </a:ext>
            </a:extLst>
          </p:cNvPr>
          <p:cNvSpPr/>
          <p:nvPr/>
        </p:nvSpPr>
        <p:spPr bwMode="auto">
          <a:xfrm>
            <a:off x="5855442" y="5569313"/>
            <a:ext cx="254541" cy="22904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EE6EDFF-F983-40AC-9CBA-2255431482DF}"/>
              </a:ext>
            </a:extLst>
          </p:cNvPr>
          <p:cNvSpPr/>
          <p:nvPr/>
        </p:nvSpPr>
        <p:spPr bwMode="auto">
          <a:xfrm>
            <a:off x="6318312" y="5585969"/>
            <a:ext cx="254541" cy="22904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BECB80E-CA79-44F9-BF87-431E4F091281}"/>
              </a:ext>
            </a:extLst>
          </p:cNvPr>
          <p:cNvSpPr/>
          <p:nvPr/>
        </p:nvSpPr>
        <p:spPr bwMode="auto">
          <a:xfrm>
            <a:off x="6077994" y="5805620"/>
            <a:ext cx="254541" cy="22904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4E1FE06-2E36-4C28-9DC2-48FC8FC6B947}"/>
              </a:ext>
            </a:extLst>
          </p:cNvPr>
          <p:cNvSpPr/>
          <p:nvPr/>
        </p:nvSpPr>
        <p:spPr bwMode="auto">
          <a:xfrm>
            <a:off x="6096000" y="5563907"/>
            <a:ext cx="254541" cy="22904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1ABBBD7-D90D-42C1-B323-A0E56EDC9756}"/>
              </a:ext>
            </a:extLst>
          </p:cNvPr>
          <p:cNvSpPr/>
          <p:nvPr/>
        </p:nvSpPr>
        <p:spPr bwMode="auto">
          <a:xfrm>
            <a:off x="5607893" y="5558308"/>
            <a:ext cx="254541" cy="22904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466F7E8-71BA-4C4C-B1B6-7DFFDC4FFBBF}"/>
              </a:ext>
            </a:extLst>
          </p:cNvPr>
          <p:cNvSpPr/>
          <p:nvPr/>
        </p:nvSpPr>
        <p:spPr bwMode="auto">
          <a:xfrm>
            <a:off x="6310042" y="5827682"/>
            <a:ext cx="254541" cy="22904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87A162E-DB4F-4BA3-9554-4FDCBFD5000C}"/>
              </a:ext>
            </a:extLst>
          </p:cNvPr>
          <p:cNvSpPr/>
          <p:nvPr/>
        </p:nvSpPr>
        <p:spPr bwMode="auto">
          <a:xfrm>
            <a:off x="5844527" y="5805749"/>
            <a:ext cx="254541" cy="22904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0A18C4-6479-402C-A8DF-02D5D51E995B}"/>
              </a:ext>
            </a:extLst>
          </p:cNvPr>
          <p:cNvSpPr/>
          <p:nvPr/>
        </p:nvSpPr>
        <p:spPr bwMode="auto">
          <a:xfrm>
            <a:off x="5605500" y="5816699"/>
            <a:ext cx="254541" cy="22904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CBE6704-951D-4DCF-A860-D519C0A8D204}"/>
              </a:ext>
            </a:extLst>
          </p:cNvPr>
          <p:cNvSpPr/>
          <p:nvPr/>
        </p:nvSpPr>
        <p:spPr bwMode="auto">
          <a:xfrm>
            <a:off x="5870090" y="6050202"/>
            <a:ext cx="254541" cy="22904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08FBEA-6477-4828-BDB3-B323011EAFE4}"/>
              </a:ext>
            </a:extLst>
          </p:cNvPr>
          <p:cNvSpPr/>
          <p:nvPr/>
        </p:nvSpPr>
        <p:spPr bwMode="auto">
          <a:xfrm>
            <a:off x="6095398" y="6042853"/>
            <a:ext cx="254541" cy="22904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2F358E1-6292-4EE7-BEE8-10A386863815}"/>
              </a:ext>
            </a:extLst>
          </p:cNvPr>
          <p:cNvSpPr/>
          <p:nvPr/>
        </p:nvSpPr>
        <p:spPr bwMode="auto">
          <a:xfrm>
            <a:off x="6320706" y="6050470"/>
            <a:ext cx="254541" cy="22904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E5C46A-2046-4686-9654-1A275B461EA0}"/>
              </a:ext>
            </a:extLst>
          </p:cNvPr>
          <p:cNvSpPr/>
          <p:nvPr/>
        </p:nvSpPr>
        <p:spPr bwMode="auto">
          <a:xfrm>
            <a:off x="5607198" y="6042499"/>
            <a:ext cx="254541" cy="22904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99D4B54-E730-46B1-9749-18648815D0EF}"/>
                  </a:ext>
                </a:extLst>
              </p:cNvPr>
              <p:cNvSpPr/>
              <p:nvPr/>
            </p:nvSpPr>
            <p:spPr>
              <a:xfrm>
                <a:off x="7866166" y="5144070"/>
                <a:ext cx="92416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99D4B54-E730-46B1-9749-18648815D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166" y="5144070"/>
                <a:ext cx="924164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6171765-B5F1-4106-BEDC-468A2501A466}"/>
                  </a:ext>
                </a:extLst>
              </p:cNvPr>
              <p:cNvSpPr/>
              <p:nvPr/>
            </p:nvSpPr>
            <p:spPr>
              <a:xfrm>
                <a:off x="8693998" y="5156028"/>
                <a:ext cx="60946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6171765-B5F1-4106-BEDC-468A2501A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998" y="5156028"/>
                <a:ext cx="609462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560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4" grpId="0" animBg="1"/>
      <p:bldP spid="33" grpId="0" animBg="1"/>
      <p:bldP spid="15" grpId="0" animBg="1"/>
      <p:bldP spid="35" grpId="0" animBg="1"/>
      <p:bldP spid="36" grpId="0" animBg="1"/>
      <p:bldP spid="37" grpId="0" animBg="1"/>
      <p:bldP spid="2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32" grpId="0"/>
      <p:bldP spid="9" grpId="0" animBg="1"/>
      <p:bldP spid="47" grpId="0" animBg="1"/>
      <p:bldP spid="21" grpId="0" animBg="1"/>
      <p:bldP spid="53" grpId="0" animBg="1"/>
      <p:bldP spid="54" grpId="0" animBg="1"/>
      <p:bldP spid="55" grpId="0" animBg="1"/>
      <p:bldP spid="34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38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641364" y="867431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Equivalent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3EE59D-19BC-4A76-A609-AB4F0D718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610" y="802019"/>
            <a:ext cx="4752528" cy="6035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99454C-AA25-4482-B0B7-C444DE72DFCD}"/>
              </a:ext>
            </a:extLst>
          </p:cNvPr>
          <p:cNvSpPr txBox="1"/>
          <p:nvPr/>
        </p:nvSpPr>
        <p:spPr>
          <a:xfrm>
            <a:off x="2212586" y="951996"/>
            <a:ext cx="522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the “Fraction Wall” to fill in the missing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6C9BC-C0C9-4E57-B61B-10635572C828}"/>
              </a:ext>
            </a:extLst>
          </p:cNvPr>
          <p:cNvSpPr txBox="1"/>
          <p:nvPr/>
        </p:nvSpPr>
        <p:spPr>
          <a:xfrm>
            <a:off x="2212586" y="57420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Exercise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DD469F-E323-45AC-8F30-76A660A1F52B}"/>
              </a:ext>
            </a:extLst>
          </p:cNvPr>
          <p:cNvSpPr txBox="1"/>
          <p:nvPr/>
        </p:nvSpPr>
        <p:spPr>
          <a:xfrm>
            <a:off x="3250472" y="423043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E5DE31-D07B-4350-B353-AD0D18FFBFE7}"/>
              </a:ext>
            </a:extLst>
          </p:cNvPr>
          <p:cNvSpPr/>
          <p:nvPr/>
        </p:nvSpPr>
        <p:spPr>
          <a:xfrm>
            <a:off x="3265172" y="349770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25C990-27E8-4DBB-9642-16310B5D83BF}"/>
              </a:ext>
            </a:extLst>
          </p:cNvPr>
          <p:cNvSpPr/>
          <p:nvPr/>
        </p:nvSpPr>
        <p:spPr>
          <a:xfrm>
            <a:off x="4516377" y="350124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B5EDA7-DDD2-478D-AF33-B09E47B33D57}"/>
              </a:ext>
            </a:extLst>
          </p:cNvPr>
          <p:cNvSpPr/>
          <p:nvPr/>
        </p:nvSpPr>
        <p:spPr>
          <a:xfrm>
            <a:off x="3740435" y="269812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CFC298-0B64-49D9-8F58-C837E88F69FA}"/>
              </a:ext>
            </a:extLst>
          </p:cNvPr>
          <p:cNvSpPr/>
          <p:nvPr/>
        </p:nvSpPr>
        <p:spPr>
          <a:xfrm>
            <a:off x="3208539" y="55075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875071-58C3-4C9B-9B32-17E3E175832C}"/>
              </a:ext>
            </a:extLst>
          </p:cNvPr>
          <p:cNvSpPr/>
          <p:nvPr/>
        </p:nvSpPr>
        <p:spPr>
          <a:xfrm>
            <a:off x="3928285" y="34977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4642F8-F299-4A89-BE1A-EEF800124DEB}"/>
              </a:ext>
            </a:extLst>
          </p:cNvPr>
          <p:cNvSpPr/>
          <p:nvPr/>
        </p:nvSpPr>
        <p:spPr>
          <a:xfrm>
            <a:off x="4990455" y="268559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622D79-E55A-4390-AF15-F4C428299A45}"/>
              </a:ext>
            </a:extLst>
          </p:cNvPr>
          <p:cNvSpPr/>
          <p:nvPr/>
        </p:nvSpPr>
        <p:spPr>
          <a:xfrm>
            <a:off x="3209060" y="268732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C6139F-6BBE-4E00-A1AC-23E6DFA4AE1F}"/>
              </a:ext>
            </a:extLst>
          </p:cNvPr>
          <p:cNvSpPr/>
          <p:nvPr/>
        </p:nvSpPr>
        <p:spPr>
          <a:xfrm>
            <a:off x="5804963" y="180664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9507C5-15F8-42E5-8A4D-F1BFEB30FE1A}"/>
              </a:ext>
            </a:extLst>
          </p:cNvPr>
          <p:cNvSpPr/>
          <p:nvPr/>
        </p:nvSpPr>
        <p:spPr>
          <a:xfrm>
            <a:off x="3921388" y="420363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E7D062-7592-469C-9606-1DD82184AD38}"/>
              </a:ext>
            </a:extLst>
          </p:cNvPr>
          <p:cNvSpPr/>
          <p:nvPr/>
        </p:nvSpPr>
        <p:spPr>
          <a:xfrm>
            <a:off x="6504098" y="181719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971F55-A37B-425F-8D83-EEA4A8AE0423}"/>
              </a:ext>
            </a:extLst>
          </p:cNvPr>
          <p:cNvSpPr/>
          <p:nvPr/>
        </p:nvSpPr>
        <p:spPr>
          <a:xfrm>
            <a:off x="3284861" y="183145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9DD439-1110-4050-B6CD-DDF976355A1F}"/>
              </a:ext>
            </a:extLst>
          </p:cNvPr>
          <p:cNvSpPr/>
          <p:nvPr/>
        </p:nvSpPr>
        <p:spPr>
          <a:xfrm>
            <a:off x="3937087" y="18404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6DCEB8-C823-44B3-B0AC-3AB309AE3C6C}"/>
              </a:ext>
            </a:extLst>
          </p:cNvPr>
          <p:cNvSpPr/>
          <p:nvPr/>
        </p:nvSpPr>
        <p:spPr>
          <a:xfrm>
            <a:off x="4559921" y="18404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844225-A4EB-47FD-8EDB-E0D942838380}"/>
              </a:ext>
            </a:extLst>
          </p:cNvPr>
          <p:cNvSpPr/>
          <p:nvPr/>
        </p:nvSpPr>
        <p:spPr>
          <a:xfrm flipH="1">
            <a:off x="5184462" y="1831450"/>
            <a:ext cx="327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FCCCD6-EB59-477A-9A0A-846975BC9ADF}"/>
              </a:ext>
            </a:extLst>
          </p:cNvPr>
          <p:cNvSpPr/>
          <p:nvPr/>
        </p:nvSpPr>
        <p:spPr>
          <a:xfrm>
            <a:off x="4318930" y="26590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747D63-6693-41CD-9EC7-0CFFAC45E3CD}"/>
                  </a:ext>
                </a:extLst>
              </p:cNvPr>
              <p:cNvSpPr txBox="1"/>
              <p:nvPr/>
            </p:nvSpPr>
            <p:spPr>
              <a:xfrm>
                <a:off x="5785973" y="1857016"/>
                <a:ext cx="708848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/>
                  <a:t> =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747D63-6693-41CD-9EC7-0CFFAC45E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973" y="1857016"/>
                <a:ext cx="708848" cy="647357"/>
              </a:xfrm>
              <a:prstGeom prst="rect">
                <a:avLst/>
              </a:prstGeom>
              <a:blipFill>
                <a:blip r:embed="rId5"/>
                <a:stretch>
                  <a:fillRect r="-12931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8473CE4-BC17-4E85-96EF-76818CB2FF55}"/>
                  </a:ext>
                </a:extLst>
              </p:cNvPr>
              <p:cNvSpPr/>
              <p:nvPr/>
            </p:nvSpPr>
            <p:spPr>
              <a:xfrm>
                <a:off x="3932313" y="1881946"/>
                <a:ext cx="655949" cy="649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8473CE4-BC17-4E85-96EF-76818CB2F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313" y="1881946"/>
                <a:ext cx="655949" cy="649665"/>
              </a:xfrm>
              <a:prstGeom prst="rect">
                <a:avLst/>
              </a:prstGeom>
              <a:blipFill>
                <a:blip r:embed="rId6"/>
                <a:stretch>
                  <a:fillRect r="-13889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FA63BFB-7FE3-44C9-B42E-735B6A809AFE}"/>
                  </a:ext>
                </a:extLst>
              </p:cNvPr>
              <p:cNvSpPr/>
              <p:nvPr/>
            </p:nvSpPr>
            <p:spPr>
              <a:xfrm>
                <a:off x="3256117" y="1879077"/>
                <a:ext cx="655949" cy="647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=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FA63BFB-7FE3-44C9-B42E-735B6A809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17" y="1879077"/>
                <a:ext cx="655949" cy="647357"/>
              </a:xfrm>
              <a:prstGeom prst="rect">
                <a:avLst/>
              </a:prstGeom>
              <a:blipFill>
                <a:blip r:embed="rId7"/>
                <a:stretch>
                  <a:fillRect r="-13889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1FBD88B-341B-4FCC-9466-303A48B94D9A}"/>
                  </a:ext>
                </a:extLst>
              </p:cNvPr>
              <p:cNvSpPr/>
              <p:nvPr/>
            </p:nvSpPr>
            <p:spPr>
              <a:xfrm>
                <a:off x="4536716" y="1876576"/>
                <a:ext cx="655949" cy="649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=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1FBD88B-341B-4FCC-9466-303A48B94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716" y="1876576"/>
                <a:ext cx="655949" cy="649858"/>
              </a:xfrm>
              <a:prstGeom prst="rect">
                <a:avLst/>
              </a:prstGeom>
              <a:blipFill>
                <a:blip r:embed="rId8"/>
                <a:stretch>
                  <a:fillRect r="-13889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F4987D-B3A2-498F-B9FF-1B047360E092}"/>
                  </a:ext>
                </a:extLst>
              </p:cNvPr>
              <p:cNvSpPr/>
              <p:nvPr/>
            </p:nvSpPr>
            <p:spPr>
              <a:xfrm>
                <a:off x="5152386" y="1867827"/>
                <a:ext cx="708848" cy="649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400" dirty="0"/>
                  <a:t> =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F4987D-B3A2-498F-B9FF-1B047360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86" y="1867827"/>
                <a:ext cx="708848" cy="649665"/>
              </a:xfrm>
              <a:prstGeom prst="rect">
                <a:avLst/>
              </a:prstGeom>
              <a:blipFill>
                <a:blip r:embed="rId9"/>
                <a:stretch>
                  <a:fillRect r="-12931" b="-7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23BB25F-9748-4EB3-9DBD-D319B9FE280F}"/>
                  </a:ext>
                </a:extLst>
              </p:cNvPr>
              <p:cNvSpPr/>
              <p:nvPr/>
            </p:nvSpPr>
            <p:spPr>
              <a:xfrm>
                <a:off x="6462169" y="1887566"/>
                <a:ext cx="529312" cy="647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23BB25F-9748-4EB3-9DBD-D319B9FE2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69" y="1887566"/>
                <a:ext cx="529312" cy="647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C20A4518-4B05-4F9C-801F-E54E5F70841C}"/>
              </a:ext>
            </a:extLst>
          </p:cNvPr>
          <p:cNvSpPr/>
          <p:nvPr/>
        </p:nvSpPr>
        <p:spPr>
          <a:xfrm>
            <a:off x="6431304" y="1902043"/>
            <a:ext cx="471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C93C593-4CCC-485A-9F19-4149D739B5DD}"/>
                  </a:ext>
                </a:extLst>
              </p:cNvPr>
              <p:cNvSpPr/>
              <p:nvPr/>
            </p:nvSpPr>
            <p:spPr>
              <a:xfrm>
                <a:off x="2735734" y="1894319"/>
                <a:ext cx="57900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=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C93C593-4CCC-485A-9F19-4149D739B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34" y="1894319"/>
                <a:ext cx="579005" cy="613886"/>
              </a:xfrm>
              <a:prstGeom prst="rect">
                <a:avLst/>
              </a:prstGeom>
              <a:blipFill>
                <a:blip r:embed="rId11"/>
                <a:stretch>
                  <a:fillRect r="-14737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F259708-19C8-447E-9180-C44C6C690174}"/>
                  </a:ext>
                </a:extLst>
              </p:cNvPr>
              <p:cNvSpPr/>
              <p:nvPr/>
            </p:nvSpPr>
            <p:spPr>
              <a:xfrm>
                <a:off x="2660733" y="2807407"/>
                <a:ext cx="663964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F259708-19C8-447E-9180-C44C6C690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33" y="2807407"/>
                <a:ext cx="663964" cy="615746"/>
              </a:xfrm>
              <a:prstGeom prst="rect">
                <a:avLst/>
              </a:prstGeom>
              <a:blipFill>
                <a:blip r:embed="rId12"/>
                <a:stretch>
                  <a:fillRect r="-1376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35AD839-39BC-4345-B85F-9FE64413A80D}"/>
                  </a:ext>
                </a:extLst>
              </p:cNvPr>
              <p:cNvSpPr/>
              <p:nvPr/>
            </p:nvSpPr>
            <p:spPr>
              <a:xfrm>
                <a:off x="3194072" y="2767920"/>
                <a:ext cx="740908" cy="649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35AD839-39BC-4345-B85F-9FE64413A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072" y="2767920"/>
                <a:ext cx="740908" cy="649665"/>
              </a:xfrm>
              <a:prstGeom prst="rect">
                <a:avLst/>
              </a:prstGeom>
              <a:blipFill>
                <a:blip r:embed="rId13"/>
                <a:stretch>
                  <a:fillRect r="-11475" b="-7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07A70AD-E476-4B3A-B326-72393820233B}"/>
                  </a:ext>
                </a:extLst>
              </p:cNvPr>
              <p:cNvSpPr/>
              <p:nvPr/>
            </p:nvSpPr>
            <p:spPr>
              <a:xfrm>
                <a:off x="3738968" y="2752578"/>
                <a:ext cx="740908" cy="649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07A70AD-E476-4B3A-B326-723938202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68" y="2752578"/>
                <a:ext cx="740908" cy="649280"/>
              </a:xfrm>
              <a:prstGeom prst="rect">
                <a:avLst/>
              </a:prstGeom>
              <a:blipFill>
                <a:blip r:embed="rId14"/>
                <a:stretch>
                  <a:fillRect r="-12295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364B102-C8C5-4863-A5CC-45F89D4D5D77}"/>
                  </a:ext>
                </a:extLst>
              </p:cNvPr>
              <p:cNvSpPr/>
              <p:nvPr/>
            </p:nvSpPr>
            <p:spPr>
              <a:xfrm>
                <a:off x="4300745" y="2731669"/>
                <a:ext cx="793807" cy="647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364B102-C8C5-4863-A5CC-45F89D4D5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745" y="2731669"/>
                <a:ext cx="793807" cy="647357"/>
              </a:xfrm>
              <a:prstGeom prst="rect">
                <a:avLst/>
              </a:prstGeom>
              <a:blipFill>
                <a:blip r:embed="rId15"/>
                <a:stretch>
                  <a:fillRect r="-10769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C046D9E-C25F-4A5D-80DB-CF94278E4A08}"/>
                  </a:ext>
                </a:extLst>
              </p:cNvPr>
              <p:cNvSpPr/>
              <p:nvPr/>
            </p:nvSpPr>
            <p:spPr>
              <a:xfrm>
                <a:off x="4926422" y="2730514"/>
                <a:ext cx="614271" cy="649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400" dirty="0"/>
                  <a:t>  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C046D9E-C25F-4A5D-80DB-CF94278E4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422" y="2730514"/>
                <a:ext cx="614271" cy="649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5446830-C0D8-4A2C-8953-9DCA23922EE3}"/>
                  </a:ext>
                </a:extLst>
              </p:cNvPr>
              <p:cNvSpPr txBox="1"/>
              <p:nvPr/>
            </p:nvSpPr>
            <p:spPr>
              <a:xfrm>
                <a:off x="2674033" y="3589751"/>
                <a:ext cx="66396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=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5446830-C0D8-4A2C-8953-9DCA23922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033" y="3589751"/>
                <a:ext cx="663964" cy="613886"/>
              </a:xfrm>
              <a:prstGeom prst="rect">
                <a:avLst/>
              </a:prstGeom>
              <a:blipFill>
                <a:blip r:embed="rId17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DE43579-947D-4A41-9409-B5C5BC1B5EB5}"/>
                  </a:ext>
                </a:extLst>
              </p:cNvPr>
              <p:cNvSpPr/>
              <p:nvPr/>
            </p:nvSpPr>
            <p:spPr>
              <a:xfrm>
                <a:off x="3856959" y="3580412"/>
                <a:ext cx="708848" cy="647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/>
                  <a:t> =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DE43579-947D-4A41-9409-B5C5BC1B5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959" y="3580412"/>
                <a:ext cx="708848" cy="647357"/>
              </a:xfrm>
              <a:prstGeom prst="rect">
                <a:avLst/>
              </a:prstGeom>
              <a:blipFill>
                <a:blip r:embed="rId18"/>
                <a:stretch>
                  <a:fillRect r="-12069" b="-7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280655E-EA9D-4F48-8CC2-FA5609E1A390}"/>
                  </a:ext>
                </a:extLst>
              </p:cNvPr>
              <p:cNvSpPr/>
              <p:nvPr/>
            </p:nvSpPr>
            <p:spPr>
              <a:xfrm>
                <a:off x="3237819" y="3597695"/>
                <a:ext cx="655949" cy="649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=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280655E-EA9D-4F48-8CC2-FA5609E1A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19" y="3597695"/>
                <a:ext cx="655949" cy="649858"/>
              </a:xfrm>
              <a:prstGeom prst="rect">
                <a:avLst/>
              </a:prstGeom>
              <a:blipFill>
                <a:blip r:embed="rId19"/>
                <a:stretch>
                  <a:fillRect r="-13889" b="-7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F82A299-334D-4290-9B75-3984BC5BDF09}"/>
                  </a:ext>
                </a:extLst>
              </p:cNvPr>
              <p:cNvSpPr/>
              <p:nvPr/>
            </p:nvSpPr>
            <p:spPr>
              <a:xfrm>
                <a:off x="4496853" y="3604819"/>
                <a:ext cx="529312" cy="649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F82A299-334D-4290-9B75-3984BC5BD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853" y="3604819"/>
                <a:ext cx="529312" cy="649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724AF5-57C0-4865-9A13-94ABFBF5F8BB}"/>
                  </a:ext>
                </a:extLst>
              </p:cNvPr>
              <p:cNvSpPr txBox="1"/>
              <p:nvPr/>
            </p:nvSpPr>
            <p:spPr>
              <a:xfrm>
                <a:off x="2655962" y="4227769"/>
                <a:ext cx="854578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=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724AF5-57C0-4865-9A13-94ABFBF5F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962" y="4227769"/>
                <a:ext cx="854578" cy="616194"/>
              </a:xfrm>
              <a:prstGeom prst="rect">
                <a:avLst/>
              </a:prstGeom>
              <a:blipFill>
                <a:blip r:embed="rId21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1DEF3618-63BE-48EA-A878-581EE6409B0C}"/>
              </a:ext>
            </a:extLst>
          </p:cNvPr>
          <p:cNvSpPr txBox="1"/>
          <p:nvPr/>
        </p:nvSpPr>
        <p:spPr>
          <a:xfrm>
            <a:off x="2109152" y="2111168"/>
            <a:ext cx="569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C0CA6D-188E-4402-8CB2-4C28C582E487}"/>
              </a:ext>
            </a:extLst>
          </p:cNvPr>
          <p:cNvSpPr/>
          <p:nvPr/>
        </p:nvSpPr>
        <p:spPr>
          <a:xfrm>
            <a:off x="2139577" y="2900019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6A73E4-79EB-4D39-8CCA-7E38014C62EE}"/>
              </a:ext>
            </a:extLst>
          </p:cNvPr>
          <p:cNvSpPr/>
          <p:nvPr/>
        </p:nvSpPr>
        <p:spPr>
          <a:xfrm>
            <a:off x="2125203" y="3619716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AB7C52D-A1AB-4D3A-A702-8A7CAF0BB9EA}"/>
              </a:ext>
            </a:extLst>
          </p:cNvPr>
          <p:cNvSpPr/>
          <p:nvPr/>
        </p:nvSpPr>
        <p:spPr>
          <a:xfrm>
            <a:off x="2125203" y="4370235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B6F404B-0C54-4BAD-BF7F-CF7F3CA4AAFB}"/>
                  </a:ext>
                </a:extLst>
              </p:cNvPr>
              <p:cNvSpPr/>
              <p:nvPr/>
            </p:nvSpPr>
            <p:spPr>
              <a:xfrm>
                <a:off x="3191596" y="4246886"/>
                <a:ext cx="708848" cy="649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400" dirty="0"/>
                  <a:t> =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B6F404B-0C54-4BAD-BF7F-CF7F3CA4A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96" y="4246886"/>
                <a:ext cx="708848" cy="649665"/>
              </a:xfrm>
              <a:prstGeom prst="rect">
                <a:avLst/>
              </a:prstGeom>
              <a:blipFill>
                <a:blip r:embed="rId22"/>
                <a:stretch>
                  <a:fillRect r="-12069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323526-8B53-4ABC-975D-8A07FE440B89}"/>
                  </a:ext>
                </a:extLst>
              </p:cNvPr>
              <p:cNvSpPr/>
              <p:nvPr/>
            </p:nvSpPr>
            <p:spPr>
              <a:xfrm>
                <a:off x="3834826" y="4243050"/>
                <a:ext cx="529312" cy="649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323526-8B53-4ABC-975D-8A07FE440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826" y="4243050"/>
                <a:ext cx="529312" cy="649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A5B54487-EB73-48EF-9275-DB4EA46E0D0C}"/>
              </a:ext>
            </a:extLst>
          </p:cNvPr>
          <p:cNvSpPr/>
          <p:nvPr/>
        </p:nvSpPr>
        <p:spPr>
          <a:xfrm>
            <a:off x="2127005" y="5045878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(e)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EC440B2-C589-4E5D-8663-C5A96D5500D6}"/>
              </a:ext>
            </a:extLst>
          </p:cNvPr>
          <p:cNvSpPr/>
          <p:nvPr/>
        </p:nvSpPr>
        <p:spPr>
          <a:xfrm>
            <a:off x="2191145" y="6309320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(g)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640126D-452A-4868-93BC-B0A35B43E54A}"/>
              </a:ext>
            </a:extLst>
          </p:cNvPr>
          <p:cNvSpPr/>
          <p:nvPr/>
        </p:nvSpPr>
        <p:spPr>
          <a:xfrm>
            <a:off x="2182858" y="5644067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1D8DB66-07D0-4C79-8AC0-E5E9E8437A54}"/>
                  </a:ext>
                </a:extLst>
              </p:cNvPr>
              <p:cNvSpPr txBox="1"/>
              <p:nvPr/>
            </p:nvSpPr>
            <p:spPr>
              <a:xfrm>
                <a:off x="2165633" y="4930484"/>
                <a:ext cx="1975198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1D8DB66-07D0-4C79-8AC0-E5E9E843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33" y="4930484"/>
                <a:ext cx="1975198" cy="69506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0077202-D32E-4A44-ACB9-01FE43F575A1}"/>
                  </a:ext>
                </a:extLst>
              </p:cNvPr>
              <p:cNvSpPr/>
              <p:nvPr/>
            </p:nvSpPr>
            <p:spPr>
              <a:xfrm>
                <a:off x="2641974" y="5544761"/>
                <a:ext cx="1018036" cy="695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0077202-D32E-4A44-ACB9-01FE43F57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974" y="5544761"/>
                <a:ext cx="1018036" cy="69596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B940291-E2C1-4B14-843B-2D6884C4781A}"/>
                  </a:ext>
                </a:extLst>
              </p:cNvPr>
              <p:cNvSpPr/>
              <p:nvPr/>
            </p:nvSpPr>
            <p:spPr>
              <a:xfrm>
                <a:off x="2690184" y="6153381"/>
                <a:ext cx="1018036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B940291-E2C1-4B14-843B-2D6884C47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184" y="6153381"/>
                <a:ext cx="1018036" cy="69711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0" name="Rectangle 15359">
            <a:extLst>
              <a:ext uri="{FF2B5EF4-FFF2-40B4-BE49-F238E27FC236}">
                <a16:creationId xmlns:a16="http://schemas.microsoft.com/office/drawing/2014/main" id="{918944D7-EE8A-48FB-A78F-9E9310F220F9}"/>
              </a:ext>
            </a:extLst>
          </p:cNvPr>
          <p:cNvSpPr/>
          <p:nvPr/>
        </p:nvSpPr>
        <p:spPr>
          <a:xfrm>
            <a:off x="3253882" y="612237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61" name="Rectangle 15360">
            <a:extLst>
              <a:ext uri="{FF2B5EF4-FFF2-40B4-BE49-F238E27FC236}">
                <a16:creationId xmlns:a16="http://schemas.microsoft.com/office/drawing/2014/main" id="{F56330A7-4455-4C00-9525-2A9488ABA1AC}"/>
              </a:ext>
            </a:extLst>
          </p:cNvPr>
          <p:cNvSpPr/>
          <p:nvPr/>
        </p:nvSpPr>
        <p:spPr>
          <a:xfrm>
            <a:off x="3224434" y="489271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62" name="Rectangle 15361">
            <a:extLst>
              <a:ext uri="{FF2B5EF4-FFF2-40B4-BE49-F238E27FC236}">
                <a16:creationId xmlns:a16="http://schemas.microsoft.com/office/drawing/2014/main" id="{4C1E3651-0D0C-4B4D-80AE-1AB745AC79FD}"/>
              </a:ext>
            </a:extLst>
          </p:cNvPr>
          <p:cNvSpPr/>
          <p:nvPr/>
        </p:nvSpPr>
        <p:spPr bwMode="auto">
          <a:xfrm>
            <a:off x="9641958" y="1217499"/>
            <a:ext cx="2358698" cy="41130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3" name="Rectangle 15362">
            <a:extLst>
              <a:ext uri="{FF2B5EF4-FFF2-40B4-BE49-F238E27FC236}">
                <a16:creationId xmlns:a16="http://schemas.microsoft.com/office/drawing/2014/main" id="{D93486D0-B2A7-46FB-9993-3129878E028B}"/>
              </a:ext>
            </a:extLst>
          </p:cNvPr>
          <p:cNvSpPr/>
          <p:nvPr/>
        </p:nvSpPr>
        <p:spPr bwMode="auto">
          <a:xfrm>
            <a:off x="9676336" y="1980739"/>
            <a:ext cx="1171467" cy="34622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5CC499-8D34-4032-81FB-8F6DDA85181E}"/>
              </a:ext>
            </a:extLst>
          </p:cNvPr>
          <p:cNvSpPr/>
          <p:nvPr/>
        </p:nvSpPr>
        <p:spPr bwMode="auto">
          <a:xfrm>
            <a:off x="10816821" y="1990482"/>
            <a:ext cx="1171467" cy="34622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4" name="Rectangle 15363">
            <a:extLst>
              <a:ext uri="{FF2B5EF4-FFF2-40B4-BE49-F238E27FC236}">
                <a16:creationId xmlns:a16="http://schemas.microsoft.com/office/drawing/2014/main" id="{23B679F5-00D6-42A3-915E-7C8CC37F91C8}"/>
              </a:ext>
            </a:extLst>
          </p:cNvPr>
          <p:cNvSpPr/>
          <p:nvPr/>
        </p:nvSpPr>
        <p:spPr bwMode="auto">
          <a:xfrm>
            <a:off x="9663589" y="2715151"/>
            <a:ext cx="777667" cy="34622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6A8E386-06C9-4B6E-BB9B-053FE343EF9C}"/>
              </a:ext>
            </a:extLst>
          </p:cNvPr>
          <p:cNvSpPr/>
          <p:nvPr/>
        </p:nvSpPr>
        <p:spPr bwMode="auto">
          <a:xfrm>
            <a:off x="10432954" y="2733868"/>
            <a:ext cx="777667" cy="34622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AEB59F8-B49E-4B31-8283-929C56951D55}"/>
              </a:ext>
            </a:extLst>
          </p:cNvPr>
          <p:cNvSpPr/>
          <p:nvPr/>
        </p:nvSpPr>
        <p:spPr bwMode="auto">
          <a:xfrm>
            <a:off x="11210621" y="2730992"/>
            <a:ext cx="777667" cy="34622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5" name="Rectangle 15364">
            <a:extLst>
              <a:ext uri="{FF2B5EF4-FFF2-40B4-BE49-F238E27FC236}">
                <a16:creationId xmlns:a16="http://schemas.microsoft.com/office/drawing/2014/main" id="{C57F86B9-2F50-4DD6-B6D8-49C2999CCF96}"/>
              </a:ext>
            </a:extLst>
          </p:cNvPr>
          <p:cNvSpPr/>
          <p:nvPr/>
        </p:nvSpPr>
        <p:spPr bwMode="auto">
          <a:xfrm>
            <a:off x="9701720" y="3471502"/>
            <a:ext cx="542590" cy="32512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6FAEB8F-D2FA-4007-8ACF-00FA5CFD90C6}"/>
              </a:ext>
            </a:extLst>
          </p:cNvPr>
          <p:cNvSpPr/>
          <p:nvPr/>
        </p:nvSpPr>
        <p:spPr bwMode="auto">
          <a:xfrm>
            <a:off x="10267690" y="3465163"/>
            <a:ext cx="542590" cy="32512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AB34FA6-8B4A-4345-B95B-773819CAB6C5}"/>
              </a:ext>
            </a:extLst>
          </p:cNvPr>
          <p:cNvSpPr/>
          <p:nvPr/>
        </p:nvSpPr>
        <p:spPr bwMode="auto">
          <a:xfrm>
            <a:off x="10841179" y="3470311"/>
            <a:ext cx="542590" cy="32512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E3FE03C-123C-4A79-AA4D-79173390204D}"/>
              </a:ext>
            </a:extLst>
          </p:cNvPr>
          <p:cNvSpPr/>
          <p:nvPr/>
        </p:nvSpPr>
        <p:spPr bwMode="auto">
          <a:xfrm>
            <a:off x="11414668" y="3488104"/>
            <a:ext cx="542590" cy="32512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6" name="Rectangle 15365">
            <a:extLst>
              <a:ext uri="{FF2B5EF4-FFF2-40B4-BE49-F238E27FC236}">
                <a16:creationId xmlns:a16="http://schemas.microsoft.com/office/drawing/2014/main" id="{CA6CAA48-F092-4C63-AE41-A05F422C2BFA}"/>
              </a:ext>
            </a:extLst>
          </p:cNvPr>
          <p:cNvSpPr/>
          <p:nvPr/>
        </p:nvSpPr>
        <p:spPr bwMode="auto">
          <a:xfrm>
            <a:off x="9711006" y="4200993"/>
            <a:ext cx="423486" cy="32512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3310A43-E739-4E34-8547-2E2422B82E2E}"/>
              </a:ext>
            </a:extLst>
          </p:cNvPr>
          <p:cNvSpPr/>
          <p:nvPr/>
        </p:nvSpPr>
        <p:spPr bwMode="auto">
          <a:xfrm>
            <a:off x="10151932" y="4206484"/>
            <a:ext cx="423486" cy="32512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F989B33-C2D9-4D53-8E91-909A654BDA36}"/>
              </a:ext>
            </a:extLst>
          </p:cNvPr>
          <p:cNvSpPr/>
          <p:nvPr/>
        </p:nvSpPr>
        <p:spPr bwMode="auto">
          <a:xfrm>
            <a:off x="10596893" y="4203637"/>
            <a:ext cx="446927" cy="32512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80D353A-D9A7-42CD-9BB2-382354E24158}"/>
              </a:ext>
            </a:extLst>
          </p:cNvPr>
          <p:cNvSpPr/>
          <p:nvPr/>
        </p:nvSpPr>
        <p:spPr bwMode="auto">
          <a:xfrm>
            <a:off x="11040950" y="4208016"/>
            <a:ext cx="470133" cy="32962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97A8778-FE0C-43D0-9B55-804149FDC8D9}"/>
              </a:ext>
            </a:extLst>
          </p:cNvPr>
          <p:cNvSpPr/>
          <p:nvPr/>
        </p:nvSpPr>
        <p:spPr bwMode="auto">
          <a:xfrm>
            <a:off x="11523469" y="4203637"/>
            <a:ext cx="423486" cy="34622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3602F0D1-EB2D-4C6B-A7CC-40DB12007B2B}"/>
              </a:ext>
            </a:extLst>
          </p:cNvPr>
          <p:cNvSpPr/>
          <p:nvPr/>
        </p:nvSpPr>
        <p:spPr bwMode="auto">
          <a:xfrm>
            <a:off x="9682331" y="4930484"/>
            <a:ext cx="405970" cy="34622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830BBDD-574C-4D1D-A269-BA3CA31A11BA}"/>
              </a:ext>
            </a:extLst>
          </p:cNvPr>
          <p:cNvSpPr/>
          <p:nvPr/>
        </p:nvSpPr>
        <p:spPr bwMode="auto">
          <a:xfrm>
            <a:off x="10075338" y="4938835"/>
            <a:ext cx="405970" cy="34622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FC089E5-DD9F-4933-A51E-ACCEDBCF656A}"/>
              </a:ext>
            </a:extLst>
          </p:cNvPr>
          <p:cNvSpPr/>
          <p:nvPr/>
        </p:nvSpPr>
        <p:spPr bwMode="auto">
          <a:xfrm>
            <a:off x="10447702" y="4936769"/>
            <a:ext cx="405970" cy="34622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F4D4825-D0B2-4E1E-86A8-CE50C87D7C27}"/>
              </a:ext>
            </a:extLst>
          </p:cNvPr>
          <p:cNvSpPr/>
          <p:nvPr/>
        </p:nvSpPr>
        <p:spPr bwMode="auto">
          <a:xfrm>
            <a:off x="10867288" y="4937835"/>
            <a:ext cx="405970" cy="34622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1DD079E-A63B-4596-9448-9890BBF5CE92}"/>
              </a:ext>
            </a:extLst>
          </p:cNvPr>
          <p:cNvSpPr/>
          <p:nvPr/>
        </p:nvSpPr>
        <p:spPr bwMode="auto">
          <a:xfrm>
            <a:off x="11273257" y="4926658"/>
            <a:ext cx="332281" cy="34622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7472766-AD8D-4071-B2CC-6753E08E828D}"/>
              </a:ext>
            </a:extLst>
          </p:cNvPr>
          <p:cNvSpPr/>
          <p:nvPr/>
        </p:nvSpPr>
        <p:spPr bwMode="auto">
          <a:xfrm>
            <a:off x="11605214" y="4930484"/>
            <a:ext cx="359726" cy="34622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8" name="Rectangle 15367">
            <a:extLst>
              <a:ext uri="{FF2B5EF4-FFF2-40B4-BE49-F238E27FC236}">
                <a16:creationId xmlns:a16="http://schemas.microsoft.com/office/drawing/2014/main" id="{4E5B0921-4C3A-4CCE-A9F9-024DFC9DA3BE}"/>
              </a:ext>
            </a:extLst>
          </p:cNvPr>
          <p:cNvSpPr/>
          <p:nvPr/>
        </p:nvSpPr>
        <p:spPr bwMode="auto">
          <a:xfrm>
            <a:off x="9671109" y="5662273"/>
            <a:ext cx="326811" cy="34622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737CEFC-198F-4E37-8DB2-54A4C5CE0609}"/>
              </a:ext>
            </a:extLst>
          </p:cNvPr>
          <p:cNvSpPr/>
          <p:nvPr/>
        </p:nvSpPr>
        <p:spPr bwMode="auto">
          <a:xfrm>
            <a:off x="10002640" y="5674712"/>
            <a:ext cx="326811" cy="34622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D6FA5C4-426A-44C2-9E59-5C420817211E}"/>
              </a:ext>
            </a:extLst>
          </p:cNvPr>
          <p:cNvSpPr/>
          <p:nvPr/>
        </p:nvSpPr>
        <p:spPr bwMode="auto">
          <a:xfrm>
            <a:off x="10330709" y="5667046"/>
            <a:ext cx="326811" cy="34622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2C61104-5F0D-4B82-9A9A-CCB334691440}"/>
              </a:ext>
            </a:extLst>
          </p:cNvPr>
          <p:cNvSpPr/>
          <p:nvPr/>
        </p:nvSpPr>
        <p:spPr bwMode="auto">
          <a:xfrm>
            <a:off x="10665861" y="5667046"/>
            <a:ext cx="326811" cy="34622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E127ABC-DC93-4BF4-9EDF-DF882F16C9EB}"/>
              </a:ext>
            </a:extLst>
          </p:cNvPr>
          <p:cNvSpPr/>
          <p:nvPr/>
        </p:nvSpPr>
        <p:spPr bwMode="auto">
          <a:xfrm>
            <a:off x="10981667" y="5674712"/>
            <a:ext cx="326811" cy="34622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E4F9B61-01F3-4D9C-8E7A-41D7851B2DE1}"/>
              </a:ext>
            </a:extLst>
          </p:cNvPr>
          <p:cNvSpPr/>
          <p:nvPr/>
        </p:nvSpPr>
        <p:spPr bwMode="auto">
          <a:xfrm>
            <a:off x="11321925" y="5662273"/>
            <a:ext cx="326811" cy="34622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C2C4640-AB10-4FE4-9568-179787230A6B}"/>
              </a:ext>
            </a:extLst>
          </p:cNvPr>
          <p:cNvSpPr/>
          <p:nvPr/>
        </p:nvSpPr>
        <p:spPr bwMode="auto">
          <a:xfrm>
            <a:off x="11649849" y="5674712"/>
            <a:ext cx="326811" cy="34622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37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15360" grpId="0"/>
      <p:bldP spid="15361" grpId="0"/>
      <p:bldP spid="15362" grpId="0" animBg="1"/>
      <p:bldP spid="15363" grpId="0" animBg="1"/>
      <p:bldP spid="72" grpId="0" animBg="1"/>
      <p:bldP spid="15364" grpId="0" animBg="1"/>
      <p:bldP spid="74" grpId="0" animBg="1"/>
      <p:bldP spid="75" grpId="0" animBg="1"/>
      <p:bldP spid="15365" grpId="0" animBg="1"/>
      <p:bldP spid="77" grpId="0" animBg="1"/>
      <p:bldP spid="78" grpId="0" animBg="1"/>
      <p:bldP spid="79" grpId="0" animBg="1"/>
      <p:bldP spid="15366" grpId="0" animBg="1"/>
      <p:bldP spid="81" grpId="0" animBg="1"/>
      <p:bldP spid="82" grpId="0" animBg="1"/>
      <p:bldP spid="83" grpId="0" animBg="1"/>
      <p:bldP spid="84" grpId="0" animBg="1"/>
      <p:bldP spid="15367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15368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51584" y="819742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Equivalent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07E50C-D911-42EA-A02F-625892DC1C58}"/>
              </a:ext>
            </a:extLst>
          </p:cNvPr>
          <p:cNvSpPr txBox="1"/>
          <p:nvPr/>
        </p:nvSpPr>
        <p:spPr>
          <a:xfrm>
            <a:off x="2333500" y="682724"/>
            <a:ext cx="172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Exercises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0F9C50-BF18-4DA8-A420-4607EC87ADEE}"/>
              </a:ext>
            </a:extLst>
          </p:cNvPr>
          <p:cNvSpPr txBox="1"/>
          <p:nvPr/>
        </p:nvSpPr>
        <p:spPr>
          <a:xfrm>
            <a:off x="2361945" y="105205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5. Write down the missing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08294-3AAB-431C-A3A0-9A8A1A7B3894}"/>
                  </a:ext>
                </a:extLst>
              </p:cNvPr>
              <p:cNvSpPr txBox="1"/>
              <p:nvPr/>
            </p:nvSpPr>
            <p:spPr>
              <a:xfrm>
                <a:off x="2662933" y="1626507"/>
                <a:ext cx="184889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08294-3AAB-431C-A3A0-9A8A1A7B3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933" y="1626507"/>
                <a:ext cx="1848891" cy="647357"/>
              </a:xfrm>
              <a:prstGeom prst="rect">
                <a:avLst/>
              </a:prstGeom>
              <a:blipFill>
                <a:blip r:embed="rId4"/>
                <a:stretch>
                  <a:fillRect l="-5281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35C77C-9DE2-4CD7-BE5D-EC2D8E4D1CD8}"/>
                  </a:ext>
                </a:extLst>
              </p:cNvPr>
              <p:cNvSpPr/>
              <p:nvPr/>
            </p:nvSpPr>
            <p:spPr>
              <a:xfrm>
                <a:off x="4231547" y="1602257"/>
                <a:ext cx="1436034" cy="649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35C77C-9DE2-4CD7-BE5D-EC2D8E4D1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547" y="1602257"/>
                <a:ext cx="1436034" cy="649665"/>
              </a:xfrm>
              <a:prstGeom prst="rect">
                <a:avLst/>
              </a:prstGeom>
              <a:blipFill>
                <a:blip r:embed="rId5"/>
                <a:stretch>
                  <a:fillRect l="-6356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96C2FBE-C0B7-4D21-B994-FB442B1613D4}"/>
                  </a:ext>
                </a:extLst>
              </p:cNvPr>
              <p:cNvSpPr/>
              <p:nvPr/>
            </p:nvSpPr>
            <p:spPr>
              <a:xfrm>
                <a:off x="6004753" y="1578943"/>
                <a:ext cx="1418402" cy="647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96C2FBE-C0B7-4D21-B994-FB442B161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753" y="1578943"/>
                <a:ext cx="1418402" cy="647934"/>
              </a:xfrm>
              <a:prstGeom prst="rect">
                <a:avLst/>
              </a:prstGeom>
              <a:blipFill>
                <a:blip r:embed="rId6"/>
                <a:stretch>
                  <a:fillRect l="-6438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E43813-7E1B-42AA-BA9A-BB34C7D74AF5}"/>
                  </a:ext>
                </a:extLst>
              </p:cNvPr>
              <p:cNvSpPr/>
              <p:nvPr/>
            </p:nvSpPr>
            <p:spPr>
              <a:xfrm>
                <a:off x="7961813" y="1565260"/>
                <a:ext cx="1436034" cy="647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E43813-7E1B-42AA-BA9A-BB34C7D74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813" y="1565260"/>
                <a:ext cx="1436034" cy="647357"/>
              </a:xfrm>
              <a:prstGeom prst="rect">
                <a:avLst/>
              </a:prstGeom>
              <a:blipFill>
                <a:blip r:embed="rId7"/>
                <a:stretch>
                  <a:fillRect l="-6356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5A30DF-8666-4326-A370-44088566B6A2}"/>
                  </a:ext>
                </a:extLst>
              </p:cNvPr>
              <p:cNvSpPr/>
              <p:nvPr/>
            </p:nvSpPr>
            <p:spPr>
              <a:xfrm>
                <a:off x="2688175" y="2576680"/>
                <a:ext cx="1436034" cy="649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5A30DF-8666-4326-A370-44088566B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175" y="2576680"/>
                <a:ext cx="1436034" cy="649665"/>
              </a:xfrm>
              <a:prstGeom prst="rect">
                <a:avLst/>
              </a:prstGeom>
              <a:blipFill>
                <a:blip r:embed="rId8"/>
                <a:stretch>
                  <a:fillRect l="-6780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7B4148-C0C8-42A4-A902-FAC666C060F4}"/>
                  </a:ext>
                </a:extLst>
              </p:cNvPr>
              <p:cNvSpPr/>
              <p:nvPr/>
            </p:nvSpPr>
            <p:spPr>
              <a:xfrm>
                <a:off x="4327573" y="2505042"/>
                <a:ext cx="1296573" cy="649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7B4148-C0C8-42A4-A902-FAC666C06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73" y="2505042"/>
                <a:ext cx="1296573" cy="649217"/>
              </a:xfrm>
              <a:prstGeom prst="rect">
                <a:avLst/>
              </a:prstGeom>
              <a:blipFill>
                <a:blip r:embed="rId9"/>
                <a:stretch>
                  <a:fillRect l="-7512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98CDC2-1056-41DC-9F70-DF06BD07C287}"/>
                  </a:ext>
                </a:extLst>
              </p:cNvPr>
              <p:cNvSpPr/>
              <p:nvPr/>
            </p:nvSpPr>
            <p:spPr>
              <a:xfrm>
                <a:off x="6068785" y="2496101"/>
                <a:ext cx="1436034" cy="649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98CDC2-1056-41DC-9F70-DF06BD07C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785" y="2496101"/>
                <a:ext cx="1436034" cy="649858"/>
              </a:xfrm>
              <a:prstGeom prst="rect">
                <a:avLst/>
              </a:prstGeom>
              <a:blipFill>
                <a:blip r:embed="rId10"/>
                <a:stretch>
                  <a:fillRect l="-6809" b="-7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260D74-36FE-49A6-9657-616A2A6D52D2}"/>
                  </a:ext>
                </a:extLst>
              </p:cNvPr>
              <p:cNvSpPr/>
              <p:nvPr/>
            </p:nvSpPr>
            <p:spPr>
              <a:xfrm>
                <a:off x="8037765" y="2458830"/>
                <a:ext cx="1436034" cy="647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260D74-36FE-49A6-9657-616A2A6D5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765" y="2458830"/>
                <a:ext cx="1436034" cy="647934"/>
              </a:xfrm>
              <a:prstGeom prst="rect">
                <a:avLst/>
              </a:prstGeom>
              <a:blipFill>
                <a:blip r:embed="rId11"/>
                <a:stretch>
                  <a:fillRect l="-6809" b="-7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30863D-9374-4243-94E3-7DCE7BDBF6D3}"/>
                  </a:ext>
                </a:extLst>
              </p:cNvPr>
              <p:cNvSpPr/>
              <p:nvPr/>
            </p:nvSpPr>
            <p:spPr>
              <a:xfrm>
                <a:off x="5879976" y="3456623"/>
                <a:ext cx="1418402" cy="647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(k)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30863D-9374-4243-94E3-7DCE7BDBF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6" y="3456623"/>
                <a:ext cx="1418402" cy="647934"/>
              </a:xfrm>
              <a:prstGeom prst="rect">
                <a:avLst/>
              </a:prstGeom>
              <a:blipFill>
                <a:blip r:embed="rId12"/>
                <a:stretch>
                  <a:fillRect l="-6897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E415D4-E1C9-42FF-816D-C2FE024A32DE}"/>
                  </a:ext>
                </a:extLst>
              </p:cNvPr>
              <p:cNvSpPr/>
              <p:nvPr/>
            </p:nvSpPr>
            <p:spPr>
              <a:xfrm>
                <a:off x="4316769" y="3456623"/>
                <a:ext cx="1333442" cy="649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(j)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E415D4-E1C9-42FF-816D-C2FE024A3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769" y="3456623"/>
                <a:ext cx="1333442" cy="649665"/>
              </a:xfrm>
              <a:prstGeom prst="rect">
                <a:avLst/>
              </a:prstGeom>
              <a:blipFill>
                <a:blip r:embed="rId13"/>
                <a:stretch>
                  <a:fillRect l="-6849" b="-7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BA9076-9029-464D-886B-4D4C965CFA64}"/>
                  </a:ext>
                </a:extLst>
              </p:cNvPr>
              <p:cNvSpPr/>
              <p:nvPr/>
            </p:nvSpPr>
            <p:spPr>
              <a:xfrm>
                <a:off x="2674345" y="3449073"/>
                <a:ext cx="1333442" cy="649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</a:t>
                </a:r>
                <a:r>
                  <a:rPr lang="en-GB" sz="2400" dirty="0" err="1"/>
                  <a:t>i</a:t>
                </a:r>
                <a:r>
                  <a:rPr lang="en-GB" sz="24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BA9076-9029-464D-886B-4D4C965CF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45" y="3449073"/>
                <a:ext cx="1333442" cy="649665"/>
              </a:xfrm>
              <a:prstGeom prst="rect">
                <a:avLst/>
              </a:prstGeom>
              <a:blipFill>
                <a:blip r:embed="rId14"/>
                <a:stretch>
                  <a:fillRect l="-7339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8FDFD2-1F87-4D06-A38F-3351CF4613BA}"/>
                  </a:ext>
                </a:extLst>
              </p:cNvPr>
              <p:cNvSpPr/>
              <p:nvPr/>
            </p:nvSpPr>
            <p:spPr>
              <a:xfrm>
                <a:off x="8160169" y="3398028"/>
                <a:ext cx="1333442" cy="649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(l)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8FDFD2-1F87-4D06-A38F-3351CF461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169" y="3398028"/>
                <a:ext cx="1333442" cy="649858"/>
              </a:xfrm>
              <a:prstGeom prst="rect">
                <a:avLst/>
              </a:prstGeom>
              <a:blipFill>
                <a:blip r:embed="rId15"/>
                <a:stretch>
                  <a:fillRect l="-7339" b="-7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3269BDF-2BF2-41F8-A2C8-FF9C520BE09D}"/>
              </a:ext>
            </a:extLst>
          </p:cNvPr>
          <p:cNvSpPr txBox="1"/>
          <p:nvPr/>
        </p:nvSpPr>
        <p:spPr>
          <a:xfrm>
            <a:off x="2406840" y="4310153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6. Insert either &lt; or &gt; into each of the pairs to make it correct</a:t>
            </a:r>
          </a:p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F5A85F-0E0C-45F5-80D4-52119E7941B6}"/>
                  </a:ext>
                </a:extLst>
              </p:cNvPr>
              <p:cNvSpPr txBox="1"/>
              <p:nvPr/>
            </p:nvSpPr>
            <p:spPr>
              <a:xfrm>
                <a:off x="2516117" y="4863734"/>
                <a:ext cx="1108834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F5A85F-0E0C-45F5-80D4-52119E794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17" y="4863734"/>
                <a:ext cx="1108834" cy="700705"/>
              </a:xfrm>
              <a:prstGeom prst="rect">
                <a:avLst/>
              </a:prstGeom>
              <a:blipFill>
                <a:blip r:embed="rId16"/>
                <a:stretch>
                  <a:fillRect l="-11538" b="-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31DBED4-5280-4715-A3A5-14733F88E5E4}"/>
                  </a:ext>
                </a:extLst>
              </p:cNvPr>
              <p:cNvSpPr/>
              <p:nvPr/>
            </p:nvSpPr>
            <p:spPr>
              <a:xfrm>
                <a:off x="3973959" y="4879582"/>
                <a:ext cx="877163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31DBED4-5280-4715-A3A5-14733F88E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959" y="4879582"/>
                <a:ext cx="877163" cy="700705"/>
              </a:xfrm>
              <a:prstGeom prst="rect">
                <a:avLst/>
              </a:prstGeom>
              <a:blipFill>
                <a:blip r:embed="rId17"/>
                <a:stretch>
                  <a:fillRect l="-14583" b="-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ACA4172-46B0-4D27-A968-BDD2FD6D8A90}"/>
                  </a:ext>
                </a:extLst>
              </p:cNvPr>
              <p:cNvSpPr/>
              <p:nvPr/>
            </p:nvSpPr>
            <p:spPr>
              <a:xfrm>
                <a:off x="5337148" y="4883737"/>
                <a:ext cx="856325" cy="703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ACA4172-46B0-4D27-A968-BDD2FD6D8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148" y="4883737"/>
                <a:ext cx="856325" cy="703398"/>
              </a:xfrm>
              <a:prstGeom prst="rect">
                <a:avLst/>
              </a:prstGeom>
              <a:blipFill>
                <a:blip r:embed="rId18"/>
                <a:stretch>
                  <a:fillRect l="-15000" b="-8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9DB4A2-B58A-41DD-9FD3-7B38F1548AE1}"/>
                  </a:ext>
                </a:extLst>
              </p:cNvPr>
              <p:cNvSpPr/>
              <p:nvPr/>
            </p:nvSpPr>
            <p:spPr>
              <a:xfrm>
                <a:off x="6789560" y="4863734"/>
                <a:ext cx="1029449" cy="703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9DB4A2-B58A-41DD-9FD3-7B38F1548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60" y="4863734"/>
                <a:ext cx="1029449" cy="703398"/>
              </a:xfrm>
              <a:prstGeom prst="rect">
                <a:avLst/>
              </a:prstGeom>
              <a:blipFill>
                <a:blip r:embed="rId19"/>
                <a:stretch>
                  <a:fillRect l="-12426" b="-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6C242F9-7FB2-44AC-9038-92CE75F5A4C0}"/>
                  </a:ext>
                </a:extLst>
              </p:cNvPr>
              <p:cNvSpPr/>
              <p:nvPr/>
            </p:nvSpPr>
            <p:spPr>
              <a:xfrm>
                <a:off x="8437542" y="4845531"/>
                <a:ext cx="877163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6C242F9-7FB2-44AC-9038-92CE75F5A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542" y="4845531"/>
                <a:ext cx="877163" cy="700705"/>
              </a:xfrm>
              <a:prstGeom prst="rect">
                <a:avLst/>
              </a:prstGeom>
              <a:blipFill>
                <a:blip r:embed="rId20"/>
                <a:stretch>
                  <a:fillRect l="-13889" b="-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B2CB27A-050C-49F8-88D4-C670EEE87245}"/>
                  </a:ext>
                </a:extLst>
              </p:cNvPr>
              <p:cNvSpPr/>
              <p:nvPr/>
            </p:nvSpPr>
            <p:spPr>
              <a:xfrm>
                <a:off x="2521810" y="5777886"/>
                <a:ext cx="877163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B2CB27A-050C-49F8-88D4-C670EEE87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10" y="5777886"/>
                <a:ext cx="877163" cy="704295"/>
              </a:xfrm>
              <a:prstGeom prst="rect">
                <a:avLst/>
              </a:prstGeom>
              <a:blipFill>
                <a:blip r:embed="rId21"/>
                <a:stretch>
                  <a:fillRect l="-14583" b="-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CF801A6-2B83-41DF-9C24-A9E201639011}"/>
                  </a:ext>
                </a:extLst>
              </p:cNvPr>
              <p:cNvSpPr/>
              <p:nvPr/>
            </p:nvSpPr>
            <p:spPr>
              <a:xfrm>
                <a:off x="3896217" y="5727130"/>
                <a:ext cx="1029449" cy="701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CF801A6-2B83-41DF-9C24-A9E201639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217" y="5727130"/>
                <a:ext cx="1029449" cy="701859"/>
              </a:xfrm>
              <a:prstGeom prst="rect">
                <a:avLst/>
              </a:prstGeom>
              <a:blipFill>
                <a:blip r:embed="rId22"/>
                <a:stretch>
                  <a:fillRect l="-11834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68FAA6-1C87-4A7A-AA59-83E5FBF3329A}"/>
                  </a:ext>
                </a:extLst>
              </p:cNvPr>
              <p:cNvSpPr/>
              <p:nvPr/>
            </p:nvSpPr>
            <p:spPr>
              <a:xfrm>
                <a:off x="5392447" y="5758451"/>
                <a:ext cx="756938" cy="708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(</a:t>
                </a:r>
                <a:r>
                  <a:rPr lang="en-GB" sz="2800" dirty="0" err="1"/>
                  <a:t>i</a:t>
                </a:r>
                <a:r>
                  <a:rPr lang="en-GB" sz="28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68FAA6-1C87-4A7A-AA59-83E5FBF33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447" y="5758451"/>
                <a:ext cx="756938" cy="708399"/>
              </a:xfrm>
              <a:prstGeom prst="rect">
                <a:avLst/>
              </a:prstGeom>
              <a:blipFill>
                <a:blip r:embed="rId23"/>
                <a:stretch>
                  <a:fillRect l="-16935" b="-9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B4A7D65-13C9-4898-B0B3-7BDEE61FA65E}"/>
                  </a:ext>
                </a:extLst>
              </p:cNvPr>
              <p:cNvSpPr/>
              <p:nvPr/>
            </p:nvSpPr>
            <p:spPr>
              <a:xfrm>
                <a:off x="6777657" y="5724794"/>
                <a:ext cx="756938" cy="710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(j)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B4A7D65-13C9-4898-B0B3-7BDEE61FA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657" y="5724794"/>
                <a:ext cx="756938" cy="710451"/>
              </a:xfrm>
              <a:prstGeom prst="rect">
                <a:avLst/>
              </a:prstGeom>
              <a:blipFill>
                <a:blip r:embed="rId24"/>
                <a:stretch>
                  <a:fillRect l="-16935" b="-8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F56A50-8736-449B-A039-747729968F47}"/>
                  </a:ext>
                </a:extLst>
              </p:cNvPr>
              <p:cNvSpPr/>
              <p:nvPr/>
            </p:nvSpPr>
            <p:spPr>
              <a:xfrm>
                <a:off x="8340301" y="5734110"/>
                <a:ext cx="856325" cy="7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(k)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F56A50-8736-449B-A039-74772996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01" y="5734110"/>
                <a:ext cx="856325" cy="703782"/>
              </a:xfrm>
              <a:prstGeom prst="rect">
                <a:avLst/>
              </a:prstGeom>
              <a:blipFill>
                <a:blip r:embed="rId25"/>
                <a:stretch>
                  <a:fillRect l="-14184" b="-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110EC85-A56A-452B-A1D4-89A6CCA7D977}"/>
                  </a:ext>
                </a:extLst>
              </p:cNvPr>
              <p:cNvSpPr/>
              <p:nvPr/>
            </p:nvSpPr>
            <p:spPr>
              <a:xfrm>
                <a:off x="9785160" y="4844762"/>
                <a:ext cx="776175" cy="701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110EC85-A56A-452B-A1D4-89A6CCA7D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160" y="4844762"/>
                <a:ext cx="776175" cy="701602"/>
              </a:xfrm>
              <a:prstGeom prst="rect">
                <a:avLst/>
              </a:prstGeom>
              <a:blipFill>
                <a:blip r:embed="rId26"/>
                <a:stretch>
                  <a:fillRect l="-15625" b="-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B41D865-178F-40D0-9238-2D2C10799F4F}"/>
                  </a:ext>
                </a:extLst>
              </p:cNvPr>
              <p:cNvSpPr/>
              <p:nvPr/>
            </p:nvSpPr>
            <p:spPr>
              <a:xfrm>
                <a:off x="9894762" y="5717511"/>
                <a:ext cx="756938" cy="702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(l)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B41D865-178F-40D0-9238-2D2C10799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762" y="5717511"/>
                <a:ext cx="756938" cy="702500"/>
              </a:xfrm>
              <a:prstGeom prst="rect">
                <a:avLst/>
              </a:prstGeom>
              <a:blipFill>
                <a:blip r:embed="rId27"/>
                <a:stretch>
                  <a:fillRect l="-16129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685333-20C7-4DB4-8ACE-20CC96FF895E}"/>
                  </a:ext>
                </a:extLst>
              </p:cNvPr>
              <p:cNvSpPr txBox="1"/>
              <p:nvPr/>
            </p:nvSpPr>
            <p:spPr>
              <a:xfrm>
                <a:off x="3427255" y="4858505"/>
                <a:ext cx="674972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685333-20C7-4DB4-8ACE-20CC96FF8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255" y="4858505"/>
                <a:ext cx="674972" cy="69506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1B7218-9EEC-4F1C-9407-925F3F258EB6}"/>
                  </a:ext>
                </a:extLst>
              </p:cNvPr>
              <p:cNvSpPr/>
              <p:nvPr/>
            </p:nvSpPr>
            <p:spPr>
              <a:xfrm>
                <a:off x="4928470" y="4854882"/>
                <a:ext cx="397866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1B7218-9EEC-4F1C-9407-925F3F258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470" y="4854882"/>
                <a:ext cx="397866" cy="67050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88FCF47-3A9B-4858-80AC-FCE0D9B243CA}"/>
                  </a:ext>
                </a:extLst>
              </p:cNvPr>
              <p:cNvSpPr/>
              <p:nvPr/>
            </p:nvSpPr>
            <p:spPr>
              <a:xfrm>
                <a:off x="6365277" y="4875482"/>
                <a:ext cx="397866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88FCF47-3A9B-4858-80AC-FCE0D9B24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277" y="4875482"/>
                <a:ext cx="397866" cy="66941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15753B9-FFB1-4454-84B3-76E365B70C8E}"/>
                  </a:ext>
                </a:extLst>
              </p:cNvPr>
              <p:cNvSpPr/>
              <p:nvPr/>
            </p:nvSpPr>
            <p:spPr>
              <a:xfrm>
                <a:off x="7953390" y="4854819"/>
                <a:ext cx="39786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15753B9-FFB1-4454-84B3-76E365B70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390" y="4854819"/>
                <a:ext cx="397866" cy="67056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42E51E8-4447-478A-B8CB-0FF41D9B8B6B}"/>
                  </a:ext>
                </a:extLst>
              </p:cNvPr>
              <p:cNvSpPr/>
              <p:nvPr/>
            </p:nvSpPr>
            <p:spPr>
              <a:xfrm>
                <a:off x="9400565" y="4860279"/>
                <a:ext cx="39786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42E51E8-4447-478A-B8CB-0FF41D9B8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65" y="4860279"/>
                <a:ext cx="397866" cy="670568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AAB1382-E6C6-410C-9EF4-D4411FA9E4B7}"/>
                  </a:ext>
                </a:extLst>
              </p:cNvPr>
              <p:cNvSpPr/>
              <p:nvPr/>
            </p:nvSpPr>
            <p:spPr>
              <a:xfrm>
                <a:off x="10766042" y="4839895"/>
                <a:ext cx="39786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AAB1382-E6C6-410C-9EF4-D4411FA9E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6042" y="4839895"/>
                <a:ext cx="397866" cy="67056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8C8B375-5DFD-4F79-9469-B3615DBD1ADD}"/>
                  </a:ext>
                </a:extLst>
              </p:cNvPr>
              <p:cNvSpPr/>
              <p:nvPr/>
            </p:nvSpPr>
            <p:spPr>
              <a:xfrm>
                <a:off x="3572793" y="5751495"/>
                <a:ext cx="39786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8C8B375-5DFD-4F79-9469-B3615DBD1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793" y="5751495"/>
                <a:ext cx="397866" cy="668516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25FE8E8-9465-4C30-8AC5-6A3C790477F2}"/>
                  </a:ext>
                </a:extLst>
              </p:cNvPr>
              <p:cNvSpPr/>
              <p:nvPr/>
            </p:nvSpPr>
            <p:spPr>
              <a:xfrm>
                <a:off x="5082441" y="5727789"/>
                <a:ext cx="397866" cy="66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25FE8E8-9465-4C30-8AC5-6A3C79047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441" y="5727789"/>
                <a:ext cx="397866" cy="66858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17D29C-D90E-4A55-B070-AAC1931DF892}"/>
                  </a:ext>
                </a:extLst>
              </p:cNvPr>
              <p:cNvSpPr/>
              <p:nvPr/>
            </p:nvSpPr>
            <p:spPr>
              <a:xfrm>
                <a:off x="6388224" y="5749506"/>
                <a:ext cx="397866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17D29C-D90E-4A55-B070-AAC1931DF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24" y="5749506"/>
                <a:ext cx="397866" cy="67050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0A27B18-9158-4209-A5DD-96493160C1BE}"/>
                  </a:ext>
                </a:extLst>
              </p:cNvPr>
              <p:cNvSpPr/>
              <p:nvPr/>
            </p:nvSpPr>
            <p:spPr>
              <a:xfrm>
                <a:off x="7762675" y="5746909"/>
                <a:ext cx="413254" cy="675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0A27B18-9158-4209-A5DD-96493160C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675" y="5746909"/>
                <a:ext cx="413254" cy="675698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4BB11F2-C91D-4C7D-ACBD-A2603C5AF49F}"/>
                  </a:ext>
                </a:extLst>
              </p:cNvPr>
              <p:cNvSpPr/>
              <p:nvPr/>
            </p:nvSpPr>
            <p:spPr>
              <a:xfrm>
                <a:off x="9497707" y="5777886"/>
                <a:ext cx="397866" cy="675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4BB11F2-C91D-4C7D-ACBD-A2603C5AF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707" y="5777886"/>
                <a:ext cx="397866" cy="675698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9886DE1-DA8F-4A2C-9B6E-01D651DB5C72}"/>
                  </a:ext>
                </a:extLst>
              </p:cNvPr>
              <p:cNvSpPr/>
              <p:nvPr/>
            </p:nvSpPr>
            <p:spPr>
              <a:xfrm>
                <a:off x="10873362" y="5712838"/>
                <a:ext cx="397866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9886DE1-DA8F-4A2C-9B6E-01D651DB5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362" y="5712838"/>
                <a:ext cx="397866" cy="67685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DCD24842-037F-41A8-A51D-9DD1A4C002E4}"/>
              </a:ext>
            </a:extLst>
          </p:cNvPr>
          <p:cNvSpPr txBox="1"/>
          <p:nvPr/>
        </p:nvSpPr>
        <p:spPr>
          <a:xfrm>
            <a:off x="10542945" y="5872420"/>
            <a:ext cx="367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71C5BF2-7CCA-4179-8EFE-3ECA4218A6B8}"/>
              </a:ext>
            </a:extLst>
          </p:cNvPr>
          <p:cNvSpPr/>
          <p:nvPr/>
        </p:nvSpPr>
        <p:spPr>
          <a:xfrm>
            <a:off x="3324266" y="49915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A6AD03-DFB4-4873-9385-A3B76D55D6E4}"/>
              </a:ext>
            </a:extLst>
          </p:cNvPr>
          <p:cNvSpPr/>
          <p:nvPr/>
        </p:nvSpPr>
        <p:spPr>
          <a:xfrm>
            <a:off x="4720760" y="501013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3EE149-80CF-4A94-B306-F1A427DB4962}"/>
              </a:ext>
            </a:extLst>
          </p:cNvPr>
          <p:cNvSpPr/>
          <p:nvPr/>
        </p:nvSpPr>
        <p:spPr>
          <a:xfrm>
            <a:off x="6149529" y="504858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7371247-D057-47D7-8E5B-17DDE1783E85}"/>
              </a:ext>
            </a:extLst>
          </p:cNvPr>
          <p:cNvSpPr/>
          <p:nvPr/>
        </p:nvSpPr>
        <p:spPr>
          <a:xfrm>
            <a:off x="7708092" y="502958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C878E04-BB00-43F5-BAC0-43149599A637}"/>
              </a:ext>
            </a:extLst>
          </p:cNvPr>
          <p:cNvSpPr/>
          <p:nvPr/>
        </p:nvSpPr>
        <p:spPr>
          <a:xfrm>
            <a:off x="9204562" y="501013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0E87B5-3318-410E-81F2-8E9EA2ED67D4}"/>
              </a:ext>
            </a:extLst>
          </p:cNvPr>
          <p:cNvSpPr/>
          <p:nvPr/>
        </p:nvSpPr>
        <p:spPr>
          <a:xfrm>
            <a:off x="10512566" y="4984987"/>
            <a:ext cx="327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27FEC5A-A1DC-494B-B085-56F677BC0CCC}"/>
              </a:ext>
            </a:extLst>
          </p:cNvPr>
          <p:cNvSpPr/>
          <p:nvPr/>
        </p:nvSpPr>
        <p:spPr>
          <a:xfrm>
            <a:off x="3324661" y="591259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B10D03-D072-4D3C-96DF-C0322983C9F2}"/>
              </a:ext>
            </a:extLst>
          </p:cNvPr>
          <p:cNvSpPr/>
          <p:nvPr/>
        </p:nvSpPr>
        <p:spPr>
          <a:xfrm>
            <a:off x="4854466" y="5887477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32AA0B-BA1D-48B6-8985-614A0B776C9E}"/>
              </a:ext>
            </a:extLst>
          </p:cNvPr>
          <p:cNvSpPr/>
          <p:nvPr/>
        </p:nvSpPr>
        <p:spPr>
          <a:xfrm>
            <a:off x="6125161" y="591259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61C4DF8-977A-45F1-BF8C-BE5768763B8A}"/>
              </a:ext>
            </a:extLst>
          </p:cNvPr>
          <p:cNvSpPr/>
          <p:nvPr/>
        </p:nvSpPr>
        <p:spPr>
          <a:xfrm>
            <a:off x="7542917" y="5889181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C20661B-E672-4014-9D5D-469EE7DCA9F0}"/>
              </a:ext>
            </a:extLst>
          </p:cNvPr>
          <p:cNvSpPr/>
          <p:nvPr/>
        </p:nvSpPr>
        <p:spPr>
          <a:xfrm>
            <a:off x="9180092" y="5895699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248B7E9-0284-495C-88C8-7ABA4837868F}"/>
              </a:ext>
            </a:extLst>
          </p:cNvPr>
          <p:cNvSpPr/>
          <p:nvPr/>
        </p:nvSpPr>
        <p:spPr>
          <a:xfrm>
            <a:off x="3669215" y="15927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3E8A53F-139D-49B0-AF6F-AE8793E2212B}"/>
              </a:ext>
            </a:extLst>
          </p:cNvPr>
          <p:cNvSpPr/>
          <p:nvPr/>
        </p:nvSpPr>
        <p:spPr>
          <a:xfrm>
            <a:off x="5275861" y="157218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94AA681-C230-47AC-9BAA-A78F7FED103D}"/>
              </a:ext>
            </a:extLst>
          </p:cNvPr>
          <p:cNvSpPr/>
          <p:nvPr/>
        </p:nvSpPr>
        <p:spPr>
          <a:xfrm>
            <a:off x="6882507" y="151477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05CC01-F631-4FEC-A8F5-DB808C4C39AB}"/>
              </a:ext>
            </a:extLst>
          </p:cNvPr>
          <p:cNvSpPr/>
          <p:nvPr/>
        </p:nvSpPr>
        <p:spPr>
          <a:xfrm>
            <a:off x="9019347" y="150373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F130549-929E-40DD-8274-CDF94BD699A9}"/>
              </a:ext>
            </a:extLst>
          </p:cNvPr>
          <p:cNvSpPr/>
          <p:nvPr/>
        </p:nvSpPr>
        <p:spPr>
          <a:xfrm>
            <a:off x="3704840" y="251182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F4874D-898F-41D5-9147-7D737876DF2F}"/>
              </a:ext>
            </a:extLst>
          </p:cNvPr>
          <p:cNvSpPr/>
          <p:nvPr/>
        </p:nvSpPr>
        <p:spPr>
          <a:xfrm>
            <a:off x="5227958" y="245578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282186-EB0A-48F9-B42A-64EBE8866EDC}"/>
              </a:ext>
            </a:extLst>
          </p:cNvPr>
          <p:cNvSpPr/>
          <p:nvPr/>
        </p:nvSpPr>
        <p:spPr>
          <a:xfrm>
            <a:off x="7072145" y="243800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344CA90-6DCD-4EA7-9B8C-EAA62C7F2D6A}"/>
              </a:ext>
            </a:extLst>
          </p:cNvPr>
          <p:cNvSpPr/>
          <p:nvPr/>
        </p:nvSpPr>
        <p:spPr>
          <a:xfrm>
            <a:off x="9052880" y="241217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369F96-7AD8-4F94-BE5C-4454AABB9353}"/>
              </a:ext>
            </a:extLst>
          </p:cNvPr>
          <p:cNvSpPr/>
          <p:nvPr/>
        </p:nvSpPr>
        <p:spPr>
          <a:xfrm>
            <a:off x="3491139" y="340765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360" name="Rectangle 15359">
            <a:extLst>
              <a:ext uri="{FF2B5EF4-FFF2-40B4-BE49-F238E27FC236}">
                <a16:creationId xmlns:a16="http://schemas.microsoft.com/office/drawing/2014/main" id="{CACF2AAB-4956-4907-810A-7133AC44B299}"/>
              </a:ext>
            </a:extLst>
          </p:cNvPr>
          <p:cNvSpPr/>
          <p:nvPr/>
        </p:nvSpPr>
        <p:spPr>
          <a:xfrm>
            <a:off x="5128592" y="339723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361" name="Rectangle 15360">
            <a:extLst>
              <a:ext uri="{FF2B5EF4-FFF2-40B4-BE49-F238E27FC236}">
                <a16:creationId xmlns:a16="http://schemas.microsoft.com/office/drawing/2014/main" id="{C3612937-4FE7-4331-8B14-CF3D8905EA45}"/>
              </a:ext>
            </a:extLst>
          </p:cNvPr>
          <p:cNvSpPr/>
          <p:nvPr/>
        </p:nvSpPr>
        <p:spPr>
          <a:xfrm>
            <a:off x="6780056" y="338362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362" name="Rectangle 15361">
            <a:extLst>
              <a:ext uri="{FF2B5EF4-FFF2-40B4-BE49-F238E27FC236}">
                <a16:creationId xmlns:a16="http://schemas.microsoft.com/office/drawing/2014/main" id="{6814510B-70DA-4929-BB03-395717773FA6}"/>
              </a:ext>
            </a:extLst>
          </p:cNvPr>
          <p:cNvSpPr/>
          <p:nvPr/>
        </p:nvSpPr>
        <p:spPr>
          <a:xfrm>
            <a:off x="8979158" y="335297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60622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153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61945" y="835184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Equivalent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07E50C-D911-42EA-A02F-625892DC1C58}"/>
              </a:ext>
            </a:extLst>
          </p:cNvPr>
          <p:cNvSpPr txBox="1"/>
          <p:nvPr/>
        </p:nvSpPr>
        <p:spPr>
          <a:xfrm>
            <a:off x="2373349" y="755890"/>
            <a:ext cx="1925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Exercises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0F9C50-BF18-4DA8-A420-4607EC87ADEE}"/>
              </a:ext>
            </a:extLst>
          </p:cNvPr>
          <p:cNvSpPr txBox="1"/>
          <p:nvPr/>
        </p:nvSpPr>
        <p:spPr>
          <a:xfrm>
            <a:off x="2371386" y="1167545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7. Write down the missing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08294-3AAB-431C-A3A0-9A8A1A7B3894}"/>
                  </a:ext>
                </a:extLst>
              </p:cNvPr>
              <p:cNvSpPr txBox="1"/>
              <p:nvPr/>
            </p:nvSpPr>
            <p:spPr>
              <a:xfrm>
                <a:off x="2702771" y="1626507"/>
                <a:ext cx="184889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08294-3AAB-431C-A3A0-9A8A1A7B3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771" y="1626507"/>
                <a:ext cx="1848891" cy="647357"/>
              </a:xfrm>
              <a:prstGeom prst="rect">
                <a:avLst/>
              </a:prstGeom>
              <a:blipFill>
                <a:blip r:embed="rId4"/>
                <a:stretch>
                  <a:fillRect l="-4934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35C77C-9DE2-4CD7-BE5D-EC2D8E4D1CD8}"/>
                  </a:ext>
                </a:extLst>
              </p:cNvPr>
              <p:cNvSpPr/>
              <p:nvPr/>
            </p:nvSpPr>
            <p:spPr>
              <a:xfrm>
                <a:off x="4271385" y="1602257"/>
                <a:ext cx="1383136" cy="649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35C77C-9DE2-4CD7-BE5D-EC2D8E4D1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85" y="1602257"/>
                <a:ext cx="1383136" cy="649280"/>
              </a:xfrm>
              <a:prstGeom prst="rect">
                <a:avLst/>
              </a:prstGeom>
              <a:blipFill>
                <a:blip r:embed="rId5"/>
                <a:stretch>
                  <a:fillRect l="-7048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96C2FBE-C0B7-4D21-B994-FB442B1613D4}"/>
                  </a:ext>
                </a:extLst>
              </p:cNvPr>
              <p:cNvSpPr/>
              <p:nvPr/>
            </p:nvSpPr>
            <p:spPr>
              <a:xfrm>
                <a:off x="6044591" y="1578943"/>
                <a:ext cx="1495346" cy="647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96C2FBE-C0B7-4D21-B994-FB442B161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591" y="1578943"/>
                <a:ext cx="1495346" cy="647357"/>
              </a:xfrm>
              <a:prstGeom prst="rect">
                <a:avLst/>
              </a:prstGeom>
              <a:blipFill>
                <a:blip r:embed="rId6"/>
                <a:stretch>
                  <a:fillRect l="-6531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E43813-7E1B-42AA-BA9A-BB34C7D74AF5}"/>
                  </a:ext>
                </a:extLst>
              </p:cNvPr>
              <p:cNvSpPr/>
              <p:nvPr/>
            </p:nvSpPr>
            <p:spPr>
              <a:xfrm>
                <a:off x="8001651" y="1565260"/>
                <a:ext cx="1512978" cy="647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E43813-7E1B-42AA-BA9A-BB34C7D74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51" y="1565260"/>
                <a:ext cx="1512978" cy="647357"/>
              </a:xfrm>
              <a:prstGeom prst="rect">
                <a:avLst/>
              </a:prstGeom>
              <a:blipFill>
                <a:blip r:embed="rId7"/>
                <a:stretch>
                  <a:fillRect l="-6452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5A30DF-8666-4326-A370-44088566B6A2}"/>
                  </a:ext>
                </a:extLst>
              </p:cNvPr>
              <p:cNvSpPr/>
              <p:nvPr/>
            </p:nvSpPr>
            <p:spPr>
              <a:xfrm>
                <a:off x="2728013" y="2576680"/>
                <a:ext cx="1512978" cy="649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5A30DF-8666-4326-A370-44088566B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013" y="2576680"/>
                <a:ext cx="1512978" cy="649858"/>
              </a:xfrm>
              <a:prstGeom prst="rect">
                <a:avLst/>
              </a:prstGeom>
              <a:blipFill>
                <a:blip r:embed="rId8"/>
                <a:stretch>
                  <a:fillRect l="-6452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7B4148-C0C8-42A4-A902-FAC666C060F4}"/>
                  </a:ext>
                </a:extLst>
              </p:cNvPr>
              <p:cNvSpPr/>
              <p:nvPr/>
            </p:nvSpPr>
            <p:spPr>
              <a:xfrm>
                <a:off x="4327573" y="2505042"/>
                <a:ext cx="1426416" cy="647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7B4148-C0C8-42A4-A902-FAC666C06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73" y="2505042"/>
                <a:ext cx="1426416" cy="647357"/>
              </a:xfrm>
              <a:prstGeom prst="rect">
                <a:avLst/>
              </a:prstGeom>
              <a:blipFill>
                <a:blip r:embed="rId9"/>
                <a:stretch>
                  <a:fillRect l="-6838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98CDC2-1056-41DC-9F70-DF06BD07C287}"/>
                  </a:ext>
                </a:extLst>
              </p:cNvPr>
              <p:cNvSpPr/>
              <p:nvPr/>
            </p:nvSpPr>
            <p:spPr>
              <a:xfrm>
                <a:off x="6068785" y="2496101"/>
                <a:ext cx="1512978" cy="647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98CDC2-1056-41DC-9F70-DF06BD07C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785" y="2496101"/>
                <a:ext cx="1512978" cy="647357"/>
              </a:xfrm>
              <a:prstGeom prst="rect">
                <a:avLst/>
              </a:prstGeom>
              <a:blipFill>
                <a:blip r:embed="rId10"/>
                <a:stretch>
                  <a:fillRect l="-6452" b="-7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260D74-36FE-49A6-9657-616A2A6D52D2}"/>
                  </a:ext>
                </a:extLst>
              </p:cNvPr>
              <p:cNvSpPr/>
              <p:nvPr/>
            </p:nvSpPr>
            <p:spPr>
              <a:xfrm>
                <a:off x="8037765" y="2458830"/>
                <a:ext cx="1512978" cy="647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260D74-36FE-49A6-9657-616A2A6D5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765" y="2458830"/>
                <a:ext cx="1512978" cy="647357"/>
              </a:xfrm>
              <a:prstGeom prst="rect">
                <a:avLst/>
              </a:prstGeom>
              <a:blipFill>
                <a:blip r:embed="rId11"/>
                <a:stretch>
                  <a:fillRect l="-6452" b="-7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30863D-9374-4243-94E3-7DCE7BDBF6D3}"/>
                  </a:ext>
                </a:extLst>
              </p:cNvPr>
              <p:cNvSpPr/>
              <p:nvPr/>
            </p:nvSpPr>
            <p:spPr>
              <a:xfrm>
                <a:off x="5977388" y="3429000"/>
                <a:ext cx="1678088" cy="649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(k)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30863D-9374-4243-94E3-7DCE7BDBF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388" y="3429000"/>
                <a:ext cx="1678088" cy="649665"/>
              </a:xfrm>
              <a:prstGeom prst="rect">
                <a:avLst/>
              </a:prstGeom>
              <a:blipFill>
                <a:blip r:embed="rId12"/>
                <a:stretch>
                  <a:fillRect l="-5818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E415D4-E1C9-42FF-816D-C2FE024A32DE}"/>
                  </a:ext>
                </a:extLst>
              </p:cNvPr>
              <p:cNvSpPr/>
              <p:nvPr/>
            </p:nvSpPr>
            <p:spPr>
              <a:xfrm>
                <a:off x="4316769" y="3456623"/>
                <a:ext cx="1410386" cy="647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(j)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E415D4-E1C9-42FF-816D-C2FE024A3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769" y="3456623"/>
                <a:ext cx="1410386" cy="647357"/>
              </a:xfrm>
              <a:prstGeom prst="rect">
                <a:avLst/>
              </a:prstGeom>
              <a:blipFill>
                <a:blip r:embed="rId13"/>
                <a:stretch>
                  <a:fillRect l="-6494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BA9076-9029-464D-886B-4D4C965CFA64}"/>
                  </a:ext>
                </a:extLst>
              </p:cNvPr>
              <p:cNvSpPr/>
              <p:nvPr/>
            </p:nvSpPr>
            <p:spPr>
              <a:xfrm>
                <a:off x="2674345" y="3449073"/>
                <a:ext cx="1410386" cy="647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</a:t>
                </a:r>
                <a:r>
                  <a:rPr lang="en-GB" sz="2400" dirty="0" err="1"/>
                  <a:t>i</a:t>
                </a:r>
                <a:r>
                  <a:rPr lang="en-GB" sz="24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BA9076-9029-464D-886B-4D4C965CF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45" y="3449073"/>
                <a:ext cx="1410386" cy="647357"/>
              </a:xfrm>
              <a:prstGeom prst="rect">
                <a:avLst/>
              </a:prstGeom>
              <a:blipFill>
                <a:blip r:embed="rId14"/>
                <a:stretch>
                  <a:fillRect l="-6926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8FDFD2-1F87-4D06-A38F-3351CF4613BA}"/>
                  </a:ext>
                </a:extLst>
              </p:cNvPr>
              <p:cNvSpPr/>
              <p:nvPr/>
            </p:nvSpPr>
            <p:spPr>
              <a:xfrm>
                <a:off x="8087010" y="3361590"/>
                <a:ext cx="1593128" cy="649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(l)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132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8FDFD2-1F87-4D06-A38F-3351CF461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010" y="3361590"/>
                <a:ext cx="1593128" cy="649858"/>
              </a:xfrm>
              <a:prstGeom prst="rect">
                <a:avLst/>
              </a:prstGeom>
              <a:blipFill>
                <a:blip r:embed="rId15"/>
                <a:stretch>
                  <a:fillRect l="-6130" b="-7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3269BDF-2BF2-41F8-A2C8-FF9C520BE09D}"/>
              </a:ext>
            </a:extLst>
          </p:cNvPr>
          <p:cNvSpPr txBox="1"/>
          <p:nvPr/>
        </p:nvSpPr>
        <p:spPr>
          <a:xfrm>
            <a:off x="2406840" y="4192904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6. Write each set of fractions in increasing order</a:t>
            </a:r>
          </a:p>
          <a:p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1DBED4-5280-4715-A3A5-14733F88E5E4}"/>
              </a:ext>
            </a:extLst>
          </p:cNvPr>
          <p:cNvSpPr/>
          <p:nvPr/>
        </p:nvSpPr>
        <p:spPr>
          <a:xfrm>
            <a:off x="2447327" y="4762123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ACA4172-46B0-4D27-A968-BDD2FD6D8A90}"/>
                  </a:ext>
                </a:extLst>
              </p:cNvPr>
              <p:cNvSpPr/>
              <p:nvPr/>
            </p:nvSpPr>
            <p:spPr>
              <a:xfrm>
                <a:off x="3049186" y="4700468"/>
                <a:ext cx="161454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ACA4172-46B0-4D27-A968-BDD2FD6D8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86" y="4700468"/>
                <a:ext cx="1614545" cy="7861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D29DB4A2-B58A-41DD-9FD3-7B38F1548AE1}"/>
              </a:ext>
            </a:extLst>
          </p:cNvPr>
          <p:cNvSpPr/>
          <p:nvPr/>
        </p:nvSpPr>
        <p:spPr>
          <a:xfrm>
            <a:off x="7246162" y="4762123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CB27A-050C-49F8-88D4-C670EEE87245}"/>
              </a:ext>
            </a:extLst>
          </p:cNvPr>
          <p:cNvSpPr/>
          <p:nvPr/>
        </p:nvSpPr>
        <p:spPr>
          <a:xfrm>
            <a:off x="2447327" y="5713611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4A7D65-13C9-4898-B0B3-7BDEE61FA65E}"/>
              </a:ext>
            </a:extLst>
          </p:cNvPr>
          <p:cNvSpPr/>
          <p:nvPr/>
        </p:nvSpPr>
        <p:spPr>
          <a:xfrm>
            <a:off x="7288572" y="5684376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(d)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D24842-037F-41A8-A51D-9DD1A4C002E4}"/>
              </a:ext>
            </a:extLst>
          </p:cNvPr>
          <p:cNvSpPr txBox="1"/>
          <p:nvPr/>
        </p:nvSpPr>
        <p:spPr>
          <a:xfrm>
            <a:off x="9156413" y="3284752"/>
            <a:ext cx="62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71C5BF2-7CCA-4179-8EFE-3ECA4218A6B8}"/>
              </a:ext>
            </a:extLst>
          </p:cNvPr>
          <p:cNvSpPr/>
          <p:nvPr/>
        </p:nvSpPr>
        <p:spPr>
          <a:xfrm>
            <a:off x="3834162" y="156479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A6AD03-DFB4-4873-9385-A3B76D55D6E4}"/>
              </a:ext>
            </a:extLst>
          </p:cNvPr>
          <p:cNvSpPr/>
          <p:nvPr/>
        </p:nvSpPr>
        <p:spPr>
          <a:xfrm>
            <a:off x="5279452" y="152597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3EE149-80CF-4A94-B306-F1A427DB4962}"/>
              </a:ext>
            </a:extLst>
          </p:cNvPr>
          <p:cNvSpPr/>
          <p:nvPr/>
        </p:nvSpPr>
        <p:spPr>
          <a:xfrm>
            <a:off x="7161844" y="149415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7371247-D057-47D7-8E5B-17DDE1783E85}"/>
              </a:ext>
            </a:extLst>
          </p:cNvPr>
          <p:cNvSpPr/>
          <p:nvPr/>
        </p:nvSpPr>
        <p:spPr>
          <a:xfrm>
            <a:off x="9116375" y="146462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C878E04-BB00-43F5-BAC0-43149599A637}"/>
              </a:ext>
            </a:extLst>
          </p:cNvPr>
          <p:cNvSpPr/>
          <p:nvPr/>
        </p:nvSpPr>
        <p:spPr>
          <a:xfrm>
            <a:off x="3897521" y="25181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0E87B5-3318-410E-81F2-8E9EA2ED67D4}"/>
              </a:ext>
            </a:extLst>
          </p:cNvPr>
          <p:cNvSpPr/>
          <p:nvPr/>
        </p:nvSpPr>
        <p:spPr>
          <a:xfrm>
            <a:off x="5388572" y="2457710"/>
            <a:ext cx="327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27FEC5A-A1DC-494B-B085-56F677BC0CCC}"/>
              </a:ext>
            </a:extLst>
          </p:cNvPr>
          <p:cNvSpPr/>
          <p:nvPr/>
        </p:nvSpPr>
        <p:spPr>
          <a:xfrm>
            <a:off x="7200991" y="24807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B10D03-D072-4D3C-96DF-C0322983C9F2}"/>
              </a:ext>
            </a:extLst>
          </p:cNvPr>
          <p:cNvSpPr/>
          <p:nvPr/>
        </p:nvSpPr>
        <p:spPr>
          <a:xfrm>
            <a:off x="9190872" y="242157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32AA0B-BA1D-48B6-8985-614A0B776C9E}"/>
              </a:ext>
            </a:extLst>
          </p:cNvPr>
          <p:cNvSpPr/>
          <p:nvPr/>
        </p:nvSpPr>
        <p:spPr>
          <a:xfrm>
            <a:off x="3707141" y="340063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61C4DF8-977A-45F1-BF8C-BE5768763B8A}"/>
              </a:ext>
            </a:extLst>
          </p:cNvPr>
          <p:cNvSpPr/>
          <p:nvPr/>
        </p:nvSpPr>
        <p:spPr>
          <a:xfrm>
            <a:off x="5322849" y="339591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C20661B-E672-4014-9D5D-469EE7DCA9F0}"/>
              </a:ext>
            </a:extLst>
          </p:cNvPr>
          <p:cNvSpPr/>
          <p:nvPr/>
        </p:nvSpPr>
        <p:spPr>
          <a:xfrm>
            <a:off x="7115230" y="339591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0CD5677-2B41-4FE4-A942-36ADFFC4A32C}"/>
                  </a:ext>
                </a:extLst>
              </p:cNvPr>
              <p:cNvSpPr/>
              <p:nvPr/>
            </p:nvSpPr>
            <p:spPr>
              <a:xfrm>
                <a:off x="2791096" y="5607633"/>
                <a:ext cx="2160000" cy="815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0CD5677-2B41-4FE4-A942-36ADFFC4A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096" y="5607633"/>
                <a:ext cx="2160000" cy="81567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CBEB99C-B9A9-4755-90F6-996590141B83}"/>
                  </a:ext>
                </a:extLst>
              </p:cNvPr>
              <p:cNvSpPr/>
              <p:nvPr/>
            </p:nvSpPr>
            <p:spPr>
              <a:xfrm>
                <a:off x="7722481" y="4603261"/>
                <a:ext cx="144462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CBEB99C-B9A9-4755-90F6-996590141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481" y="4603261"/>
                <a:ext cx="1444626" cy="79367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C9B3B27-1C52-4CE8-BF19-C9605445EB29}"/>
                  </a:ext>
                </a:extLst>
              </p:cNvPr>
              <p:cNvSpPr/>
              <p:nvPr/>
            </p:nvSpPr>
            <p:spPr>
              <a:xfrm>
                <a:off x="7758020" y="5600881"/>
                <a:ext cx="144462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C9B3B27-1C52-4CE8-BF19-C9605445E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020" y="5600881"/>
                <a:ext cx="1444626" cy="79367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6042F9A-9922-4B5C-810D-B77E93FB6670}"/>
                  </a:ext>
                </a:extLst>
              </p:cNvPr>
              <p:cNvSpPr/>
              <p:nvPr/>
            </p:nvSpPr>
            <p:spPr>
              <a:xfrm>
                <a:off x="9680138" y="4470995"/>
                <a:ext cx="144462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6042F9A-9922-4B5C-810D-B77E93FB6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138" y="4470995"/>
                <a:ext cx="1444626" cy="79367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541E8E4-1D1E-4BE3-996B-32AC751AFE88}"/>
                  </a:ext>
                </a:extLst>
              </p:cNvPr>
              <p:cNvSpPr/>
              <p:nvPr/>
            </p:nvSpPr>
            <p:spPr>
              <a:xfrm>
                <a:off x="9717895" y="5587360"/>
                <a:ext cx="144462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541E8E4-1D1E-4BE3-996B-32AC751AF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895" y="5587360"/>
                <a:ext cx="1444626" cy="79367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CAD745D-F10B-43D9-92CF-5565FC298342}"/>
                  </a:ext>
                </a:extLst>
              </p:cNvPr>
              <p:cNvSpPr/>
              <p:nvPr/>
            </p:nvSpPr>
            <p:spPr>
              <a:xfrm>
                <a:off x="5255075" y="5637129"/>
                <a:ext cx="144462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CAD745D-F10B-43D9-92CF-5565FC2983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075" y="5637129"/>
                <a:ext cx="1444626" cy="7861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D0229C-FCC7-4216-AF07-8EDE09821F68}"/>
                  </a:ext>
                </a:extLst>
              </p:cNvPr>
              <p:cNvSpPr/>
              <p:nvPr/>
            </p:nvSpPr>
            <p:spPr>
              <a:xfrm>
                <a:off x="5210729" y="4700468"/>
                <a:ext cx="161454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D0229C-FCC7-4216-AF07-8EDE09821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729" y="4700468"/>
                <a:ext cx="1614545" cy="7861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534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51584" y="819742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Equivalent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07E50C-D911-42EA-A02F-625892DC1C58}"/>
              </a:ext>
            </a:extLst>
          </p:cNvPr>
          <p:cNvSpPr txBox="1"/>
          <p:nvPr/>
        </p:nvSpPr>
        <p:spPr>
          <a:xfrm>
            <a:off x="2333500" y="682724"/>
            <a:ext cx="178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Exercises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0F9C50-BF18-4DA8-A420-4607EC87ADEE}"/>
              </a:ext>
            </a:extLst>
          </p:cNvPr>
          <p:cNvSpPr txBox="1"/>
          <p:nvPr/>
        </p:nvSpPr>
        <p:spPr>
          <a:xfrm>
            <a:off x="2406840" y="1061238"/>
            <a:ext cx="654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8. Write each fraction in its simplest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08294-3AAB-431C-A3A0-9A8A1A7B3894}"/>
                  </a:ext>
                </a:extLst>
              </p:cNvPr>
              <p:cNvSpPr txBox="1"/>
              <p:nvPr/>
            </p:nvSpPr>
            <p:spPr>
              <a:xfrm>
                <a:off x="2662933" y="1626507"/>
                <a:ext cx="1848891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08294-3AAB-431C-A3A0-9A8A1A7B3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933" y="1626507"/>
                <a:ext cx="1848891" cy="614655"/>
              </a:xfrm>
              <a:prstGeom prst="rect">
                <a:avLst/>
              </a:prstGeom>
              <a:blipFill>
                <a:blip r:embed="rId4"/>
                <a:stretch>
                  <a:fillRect l="-528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35C77C-9DE2-4CD7-BE5D-EC2D8E4D1CD8}"/>
                  </a:ext>
                </a:extLst>
              </p:cNvPr>
              <p:cNvSpPr/>
              <p:nvPr/>
            </p:nvSpPr>
            <p:spPr>
              <a:xfrm>
                <a:off x="4351544" y="1602963"/>
                <a:ext cx="1220719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35C77C-9DE2-4CD7-BE5D-EC2D8E4D1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544" y="1602963"/>
                <a:ext cx="1220719" cy="619913"/>
              </a:xfrm>
              <a:prstGeom prst="rect">
                <a:avLst/>
              </a:prstGeom>
              <a:blipFill>
                <a:blip r:embed="rId5"/>
                <a:stretch>
                  <a:fillRect l="-8000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96C2FBE-C0B7-4D21-B994-FB442B1613D4}"/>
                  </a:ext>
                </a:extLst>
              </p:cNvPr>
              <p:cNvSpPr/>
              <p:nvPr/>
            </p:nvSpPr>
            <p:spPr>
              <a:xfrm>
                <a:off x="6299831" y="1571227"/>
                <a:ext cx="1203086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96C2FBE-C0B7-4D21-B994-FB442B161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831" y="1571227"/>
                <a:ext cx="1203086" cy="614655"/>
              </a:xfrm>
              <a:prstGeom prst="rect">
                <a:avLst/>
              </a:prstGeom>
              <a:blipFill>
                <a:blip r:embed="rId6"/>
                <a:stretch>
                  <a:fillRect l="-757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E43813-7E1B-42AA-BA9A-BB34C7D74AF5}"/>
                  </a:ext>
                </a:extLst>
              </p:cNvPr>
              <p:cNvSpPr/>
              <p:nvPr/>
            </p:nvSpPr>
            <p:spPr>
              <a:xfrm>
                <a:off x="8204051" y="1548814"/>
                <a:ext cx="1220719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E43813-7E1B-42AA-BA9A-BB34C7D74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051" y="1548814"/>
                <a:ext cx="1220719" cy="616515"/>
              </a:xfrm>
              <a:prstGeom prst="rect">
                <a:avLst/>
              </a:prstGeom>
              <a:blipFill>
                <a:blip r:embed="rId7"/>
                <a:stretch>
                  <a:fillRect l="-800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5A30DF-8666-4326-A370-44088566B6A2}"/>
                  </a:ext>
                </a:extLst>
              </p:cNvPr>
              <p:cNvSpPr/>
              <p:nvPr/>
            </p:nvSpPr>
            <p:spPr>
              <a:xfrm>
                <a:off x="2688175" y="2576680"/>
                <a:ext cx="1220719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5A30DF-8666-4326-A370-44088566B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175" y="2576680"/>
                <a:ext cx="1220719" cy="614655"/>
              </a:xfrm>
              <a:prstGeom prst="rect">
                <a:avLst/>
              </a:prstGeom>
              <a:blipFill>
                <a:blip r:embed="rId8"/>
                <a:stretch>
                  <a:fillRect l="-800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7B4148-C0C8-42A4-A902-FAC666C060F4}"/>
                  </a:ext>
                </a:extLst>
              </p:cNvPr>
              <p:cNvSpPr/>
              <p:nvPr/>
            </p:nvSpPr>
            <p:spPr>
              <a:xfrm>
                <a:off x="4327573" y="2505042"/>
                <a:ext cx="1134157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7B4148-C0C8-42A4-A902-FAC666C06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73" y="2505042"/>
                <a:ext cx="1134157" cy="614655"/>
              </a:xfrm>
              <a:prstGeom prst="rect">
                <a:avLst/>
              </a:prstGeom>
              <a:blipFill>
                <a:blip r:embed="rId9"/>
                <a:stretch>
                  <a:fillRect l="-8602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98CDC2-1056-41DC-9F70-DF06BD07C287}"/>
                  </a:ext>
                </a:extLst>
              </p:cNvPr>
              <p:cNvSpPr/>
              <p:nvPr/>
            </p:nvSpPr>
            <p:spPr>
              <a:xfrm>
                <a:off x="6372760" y="2456526"/>
                <a:ext cx="1220719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98CDC2-1056-41DC-9F70-DF06BD07C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760" y="2456526"/>
                <a:ext cx="1220719" cy="616964"/>
              </a:xfrm>
              <a:prstGeom prst="rect">
                <a:avLst/>
              </a:prstGeom>
              <a:blipFill>
                <a:blip r:embed="rId10"/>
                <a:stretch>
                  <a:fillRect l="-746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260D74-36FE-49A6-9657-616A2A6D52D2}"/>
                  </a:ext>
                </a:extLst>
              </p:cNvPr>
              <p:cNvSpPr/>
              <p:nvPr/>
            </p:nvSpPr>
            <p:spPr>
              <a:xfrm>
                <a:off x="8273925" y="2410125"/>
                <a:ext cx="1350563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260D74-36FE-49A6-9657-616A2A6D5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925" y="2410125"/>
                <a:ext cx="1350563" cy="616964"/>
              </a:xfrm>
              <a:prstGeom prst="rect">
                <a:avLst/>
              </a:prstGeom>
              <a:blipFill>
                <a:blip r:embed="rId11"/>
                <a:stretch>
                  <a:fillRect l="-6757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30863D-9374-4243-94E3-7DCE7BDBF6D3}"/>
                  </a:ext>
                </a:extLst>
              </p:cNvPr>
              <p:cNvSpPr/>
              <p:nvPr/>
            </p:nvSpPr>
            <p:spPr>
              <a:xfrm>
                <a:off x="6447983" y="3408767"/>
                <a:ext cx="1203086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(k)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30863D-9374-4243-94E3-7DCE7BDBF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983" y="3408767"/>
                <a:ext cx="1203086" cy="614655"/>
              </a:xfrm>
              <a:prstGeom prst="rect">
                <a:avLst/>
              </a:prstGeom>
              <a:blipFill>
                <a:blip r:embed="rId12"/>
                <a:stretch>
                  <a:fillRect l="-8122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E415D4-E1C9-42FF-816D-C2FE024A32DE}"/>
                  </a:ext>
                </a:extLst>
              </p:cNvPr>
              <p:cNvSpPr/>
              <p:nvPr/>
            </p:nvSpPr>
            <p:spPr>
              <a:xfrm>
                <a:off x="4437607" y="3426549"/>
                <a:ext cx="1118127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(j)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E415D4-E1C9-42FF-816D-C2FE024A3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607" y="3426549"/>
                <a:ext cx="1118127" cy="614655"/>
              </a:xfrm>
              <a:prstGeom prst="rect">
                <a:avLst/>
              </a:prstGeom>
              <a:blipFill>
                <a:blip r:embed="rId13"/>
                <a:stretch>
                  <a:fillRect l="-874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BA9076-9029-464D-886B-4D4C965CFA64}"/>
                  </a:ext>
                </a:extLst>
              </p:cNvPr>
              <p:cNvSpPr/>
              <p:nvPr/>
            </p:nvSpPr>
            <p:spPr>
              <a:xfrm>
                <a:off x="2674345" y="3449073"/>
                <a:ext cx="1247970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</a:t>
                </a:r>
                <a:r>
                  <a:rPr lang="en-GB" sz="2400" dirty="0" err="1"/>
                  <a:t>i</a:t>
                </a:r>
                <a:r>
                  <a:rPr lang="en-GB" sz="24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132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BA9076-9029-464D-886B-4D4C965CF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45" y="3449073"/>
                <a:ext cx="1247970" cy="614655"/>
              </a:xfrm>
              <a:prstGeom prst="rect">
                <a:avLst/>
              </a:prstGeom>
              <a:blipFill>
                <a:blip r:embed="rId14"/>
                <a:stretch>
                  <a:fillRect l="-784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8FDFD2-1F87-4D06-A38F-3351CF4613BA}"/>
                  </a:ext>
                </a:extLst>
              </p:cNvPr>
              <p:cNvSpPr/>
              <p:nvPr/>
            </p:nvSpPr>
            <p:spPr>
              <a:xfrm>
                <a:off x="8340521" y="3309191"/>
                <a:ext cx="1118127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(l)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8FDFD2-1F87-4D06-A38F-3351CF461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521" y="3309191"/>
                <a:ext cx="1118127" cy="619913"/>
              </a:xfrm>
              <a:prstGeom prst="rect">
                <a:avLst/>
              </a:prstGeom>
              <a:blipFill>
                <a:blip r:embed="rId15"/>
                <a:stretch>
                  <a:fillRect l="-8152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3269BDF-2BF2-41F8-A2C8-FF9C520BE09D}"/>
              </a:ext>
            </a:extLst>
          </p:cNvPr>
          <p:cNvSpPr txBox="1"/>
          <p:nvPr/>
        </p:nvSpPr>
        <p:spPr>
          <a:xfrm>
            <a:off x="2451220" y="4226036"/>
            <a:ext cx="952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9. State whether the following are true (T) or false (F) </a:t>
            </a:r>
          </a:p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F5A85F-0E0C-45F5-80D4-52119E7941B6}"/>
                  </a:ext>
                </a:extLst>
              </p:cNvPr>
              <p:cNvSpPr txBox="1"/>
              <p:nvPr/>
            </p:nvSpPr>
            <p:spPr>
              <a:xfrm>
                <a:off x="2516117" y="4863734"/>
                <a:ext cx="110883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F5A85F-0E0C-45F5-80D4-52119E794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17" y="4863734"/>
                <a:ext cx="1108834" cy="614655"/>
              </a:xfrm>
              <a:prstGeom prst="rect">
                <a:avLst/>
              </a:prstGeom>
              <a:blipFill>
                <a:blip r:embed="rId16"/>
                <a:stretch>
                  <a:fillRect l="-879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31DBED4-5280-4715-A3A5-14733F88E5E4}"/>
                  </a:ext>
                </a:extLst>
              </p:cNvPr>
              <p:cNvSpPr/>
              <p:nvPr/>
            </p:nvSpPr>
            <p:spPr>
              <a:xfrm>
                <a:off x="4427961" y="4826924"/>
                <a:ext cx="776175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31DBED4-5280-4715-A3A5-14733F88E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61" y="4826924"/>
                <a:ext cx="776175" cy="617157"/>
              </a:xfrm>
              <a:prstGeom prst="rect">
                <a:avLst/>
              </a:prstGeom>
              <a:blipFill>
                <a:blip r:embed="rId17"/>
                <a:stretch>
                  <a:fillRect l="-1171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ACA4172-46B0-4D27-A968-BDD2FD6D8A90}"/>
                  </a:ext>
                </a:extLst>
              </p:cNvPr>
              <p:cNvSpPr/>
              <p:nvPr/>
            </p:nvSpPr>
            <p:spPr>
              <a:xfrm>
                <a:off x="6693397" y="4874137"/>
                <a:ext cx="88838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ACA4172-46B0-4D27-A968-BDD2FD6D8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397" y="4874137"/>
                <a:ext cx="888385" cy="613886"/>
              </a:xfrm>
              <a:prstGeom prst="rect">
                <a:avLst/>
              </a:prstGeom>
              <a:blipFill>
                <a:blip r:embed="rId18"/>
                <a:stretch>
                  <a:fillRect l="-1095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9DB4A2-B58A-41DD-9FD3-7B38F1548AE1}"/>
                  </a:ext>
                </a:extLst>
              </p:cNvPr>
              <p:cNvSpPr/>
              <p:nvPr/>
            </p:nvSpPr>
            <p:spPr>
              <a:xfrm>
                <a:off x="8511496" y="4874137"/>
                <a:ext cx="776175" cy="622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9DB4A2-B58A-41DD-9FD3-7B38F1548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496" y="4874137"/>
                <a:ext cx="776175" cy="622414"/>
              </a:xfrm>
              <a:prstGeom prst="rect">
                <a:avLst/>
              </a:prstGeom>
              <a:blipFill>
                <a:blip r:embed="rId19"/>
                <a:stretch>
                  <a:fillRect l="-11719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B2CB27A-050C-49F8-88D4-C670EEE87245}"/>
                  </a:ext>
                </a:extLst>
              </p:cNvPr>
              <p:cNvSpPr/>
              <p:nvPr/>
            </p:nvSpPr>
            <p:spPr>
              <a:xfrm>
                <a:off x="2521810" y="5777886"/>
                <a:ext cx="776175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B2CB27A-050C-49F8-88D4-C670EEE87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10" y="5777886"/>
                <a:ext cx="776175" cy="617157"/>
              </a:xfrm>
              <a:prstGeom prst="rect">
                <a:avLst/>
              </a:prstGeom>
              <a:blipFill>
                <a:blip r:embed="rId20"/>
                <a:stretch>
                  <a:fillRect l="-1259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CF801A6-2B83-41DF-9C24-A9E201639011}"/>
                  </a:ext>
                </a:extLst>
              </p:cNvPr>
              <p:cNvSpPr/>
              <p:nvPr/>
            </p:nvSpPr>
            <p:spPr>
              <a:xfrm>
                <a:off x="4540300" y="5753740"/>
                <a:ext cx="689612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CF801A6-2B83-41DF-9C24-A9E201639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00" y="5753740"/>
                <a:ext cx="689612" cy="616194"/>
              </a:xfrm>
              <a:prstGeom prst="rect">
                <a:avLst/>
              </a:prstGeom>
              <a:blipFill>
                <a:blip r:embed="rId21"/>
                <a:stretch>
                  <a:fillRect l="-1415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68FAA6-1C87-4A7A-AA59-83E5FBF3329A}"/>
                  </a:ext>
                </a:extLst>
              </p:cNvPr>
              <p:cNvSpPr/>
              <p:nvPr/>
            </p:nvSpPr>
            <p:spPr>
              <a:xfrm>
                <a:off x="6825932" y="5749638"/>
                <a:ext cx="673582" cy="616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</a:t>
                </a:r>
                <a:r>
                  <a:rPr lang="en-GB" sz="2400" dirty="0" err="1"/>
                  <a:t>i</a:t>
                </a:r>
                <a:r>
                  <a:rPr lang="en-GB" sz="24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68FAA6-1C87-4A7A-AA59-83E5FBF33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932" y="5749638"/>
                <a:ext cx="673582" cy="616579"/>
              </a:xfrm>
              <a:prstGeom prst="rect">
                <a:avLst/>
              </a:prstGeom>
              <a:blipFill>
                <a:blip r:embed="rId22"/>
                <a:stretch>
                  <a:fillRect l="-1454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B4A7D65-13C9-4898-B0B3-7BDEE61FA65E}"/>
                  </a:ext>
                </a:extLst>
              </p:cNvPr>
              <p:cNvSpPr/>
              <p:nvPr/>
            </p:nvSpPr>
            <p:spPr>
              <a:xfrm>
                <a:off x="8545175" y="5692792"/>
                <a:ext cx="803425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(j)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B4A7D65-13C9-4898-B0B3-7BDEE61FA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175" y="5692792"/>
                <a:ext cx="803425" cy="616964"/>
              </a:xfrm>
              <a:prstGeom prst="rect">
                <a:avLst/>
              </a:prstGeom>
              <a:blipFill>
                <a:blip r:embed="rId23"/>
                <a:stretch>
                  <a:fillRect l="-1212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685333-20C7-4DB4-8ACE-20CC96FF895E}"/>
                  </a:ext>
                </a:extLst>
              </p:cNvPr>
              <p:cNvSpPr txBox="1"/>
              <p:nvPr/>
            </p:nvSpPr>
            <p:spPr>
              <a:xfrm>
                <a:off x="3445530" y="4839825"/>
                <a:ext cx="674972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685333-20C7-4DB4-8ACE-20CC96FF8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530" y="4839825"/>
                <a:ext cx="674972" cy="69506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1B7218-9EEC-4F1C-9407-925F3F258EB6}"/>
                  </a:ext>
                </a:extLst>
              </p:cNvPr>
              <p:cNvSpPr/>
              <p:nvPr/>
            </p:nvSpPr>
            <p:spPr>
              <a:xfrm>
                <a:off x="5489462" y="4801244"/>
                <a:ext cx="54053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1B7218-9EEC-4F1C-9407-925F3F258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62" y="4801244"/>
                <a:ext cx="540533" cy="66851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88FCF47-3A9B-4858-80AC-FCE0D9B243CA}"/>
                  </a:ext>
                </a:extLst>
              </p:cNvPr>
              <p:cNvSpPr/>
              <p:nvPr/>
            </p:nvSpPr>
            <p:spPr>
              <a:xfrm>
                <a:off x="7782756" y="4812350"/>
                <a:ext cx="397866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88FCF47-3A9B-4858-80AC-FCE0D9B24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756" y="4812350"/>
                <a:ext cx="397866" cy="66851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15753B9-FFB1-4454-84B3-76E365B70C8E}"/>
                  </a:ext>
                </a:extLst>
              </p:cNvPr>
              <p:cNvSpPr/>
              <p:nvPr/>
            </p:nvSpPr>
            <p:spPr>
              <a:xfrm>
                <a:off x="9590024" y="4807896"/>
                <a:ext cx="39786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15753B9-FFB1-4454-84B3-76E365B70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024" y="4807896"/>
                <a:ext cx="397866" cy="66851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8C8B375-5DFD-4F79-9469-B3615DBD1ADD}"/>
                  </a:ext>
                </a:extLst>
              </p:cNvPr>
              <p:cNvSpPr/>
              <p:nvPr/>
            </p:nvSpPr>
            <p:spPr>
              <a:xfrm>
                <a:off x="3544357" y="5749540"/>
                <a:ext cx="39786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8C8B375-5DFD-4F79-9469-B3615DBD1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357" y="5749540"/>
                <a:ext cx="397866" cy="66851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25FE8E8-9465-4C30-8AC5-6A3C790477F2}"/>
                  </a:ext>
                </a:extLst>
              </p:cNvPr>
              <p:cNvSpPr/>
              <p:nvPr/>
            </p:nvSpPr>
            <p:spPr>
              <a:xfrm>
                <a:off x="5481673" y="5727130"/>
                <a:ext cx="397866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25FE8E8-9465-4C30-8AC5-6A3C79047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673" y="5727130"/>
                <a:ext cx="397866" cy="66941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17D29C-D90E-4A55-B070-AAC1931DF892}"/>
                  </a:ext>
                </a:extLst>
              </p:cNvPr>
              <p:cNvSpPr/>
              <p:nvPr/>
            </p:nvSpPr>
            <p:spPr>
              <a:xfrm>
                <a:off x="7712823" y="5713030"/>
                <a:ext cx="397866" cy="66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17D29C-D90E-4A55-B070-AAC1931DF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823" y="5713030"/>
                <a:ext cx="397866" cy="66858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0A27B18-9158-4209-A5DD-96493160C1BE}"/>
                  </a:ext>
                </a:extLst>
              </p:cNvPr>
              <p:cNvSpPr/>
              <p:nvPr/>
            </p:nvSpPr>
            <p:spPr>
              <a:xfrm>
                <a:off x="9509010" y="5642218"/>
                <a:ext cx="54053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0A27B18-9158-4209-A5DD-96493160C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010" y="5642218"/>
                <a:ext cx="540533" cy="66851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E71C5BF2-7CCA-4179-8EFE-3ECA4218A6B8}"/>
              </a:ext>
            </a:extLst>
          </p:cNvPr>
          <p:cNvSpPr/>
          <p:nvPr/>
        </p:nvSpPr>
        <p:spPr>
          <a:xfrm>
            <a:off x="3324266" y="49915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&gt;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A6AD03-DFB4-4873-9385-A3B76D55D6E4}"/>
              </a:ext>
            </a:extLst>
          </p:cNvPr>
          <p:cNvSpPr/>
          <p:nvPr/>
        </p:nvSpPr>
        <p:spPr>
          <a:xfrm>
            <a:off x="5237890" y="494807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=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3EE149-80CF-4A94-B306-F1A427DB4962}"/>
              </a:ext>
            </a:extLst>
          </p:cNvPr>
          <p:cNvSpPr/>
          <p:nvPr/>
        </p:nvSpPr>
        <p:spPr>
          <a:xfrm>
            <a:off x="7352198" y="4991574"/>
            <a:ext cx="545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  =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7371247-D057-47D7-8E5B-17DDE1783E85}"/>
              </a:ext>
            </a:extLst>
          </p:cNvPr>
          <p:cNvSpPr/>
          <p:nvPr/>
        </p:nvSpPr>
        <p:spPr>
          <a:xfrm>
            <a:off x="9342137" y="4976567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&gt;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27FEC5A-A1DC-494B-B085-56F677BC0CCC}"/>
              </a:ext>
            </a:extLst>
          </p:cNvPr>
          <p:cNvSpPr/>
          <p:nvPr/>
        </p:nvSpPr>
        <p:spPr>
          <a:xfrm>
            <a:off x="3295527" y="5933901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&gt;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B10D03-D072-4D3C-96DF-C0322983C9F2}"/>
              </a:ext>
            </a:extLst>
          </p:cNvPr>
          <p:cNvSpPr/>
          <p:nvPr/>
        </p:nvSpPr>
        <p:spPr>
          <a:xfrm>
            <a:off x="5211352" y="586785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&lt;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32AA0B-BA1D-48B6-8985-614A0B776C9E}"/>
              </a:ext>
            </a:extLst>
          </p:cNvPr>
          <p:cNvSpPr/>
          <p:nvPr/>
        </p:nvSpPr>
        <p:spPr>
          <a:xfrm>
            <a:off x="7501175" y="5866399"/>
            <a:ext cx="33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&gt;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61C4DF8-977A-45F1-BF8C-BE5768763B8A}"/>
              </a:ext>
            </a:extLst>
          </p:cNvPr>
          <p:cNvSpPr/>
          <p:nvPr/>
        </p:nvSpPr>
        <p:spPr>
          <a:xfrm>
            <a:off x="9252271" y="583820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173DC6-A747-4BF1-ADFD-927BED5A9264}"/>
                  </a:ext>
                </a:extLst>
              </p:cNvPr>
              <p:cNvSpPr txBox="1"/>
              <p:nvPr/>
            </p:nvSpPr>
            <p:spPr>
              <a:xfrm>
                <a:off x="3693180" y="1578228"/>
                <a:ext cx="66425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173DC6-A747-4BF1-ADFD-927BED5A9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180" y="1578228"/>
                <a:ext cx="664252" cy="670568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E140B62-7640-47AD-AD14-69997234A1E8}"/>
                  </a:ext>
                </a:extLst>
              </p:cNvPr>
              <p:cNvSpPr/>
              <p:nvPr/>
            </p:nvSpPr>
            <p:spPr>
              <a:xfrm>
                <a:off x="5542071" y="1584470"/>
                <a:ext cx="397865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E140B62-7640-47AD-AD14-69997234A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071" y="1584470"/>
                <a:ext cx="397865" cy="67050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1DA4C72-0948-4991-935F-7CA24593A739}"/>
                  </a:ext>
                </a:extLst>
              </p:cNvPr>
              <p:cNvSpPr/>
              <p:nvPr/>
            </p:nvSpPr>
            <p:spPr>
              <a:xfrm>
                <a:off x="7474680" y="1523553"/>
                <a:ext cx="397865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1DA4C72-0948-4991-935F-7CA24593A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680" y="1523553"/>
                <a:ext cx="397865" cy="66941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1B4795C-58F3-4E3F-B350-51EF7E67BD0B}"/>
                  </a:ext>
                </a:extLst>
              </p:cNvPr>
              <p:cNvSpPr/>
              <p:nvPr/>
            </p:nvSpPr>
            <p:spPr>
              <a:xfrm>
                <a:off x="9391436" y="1508975"/>
                <a:ext cx="540533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1B4795C-58F3-4E3F-B350-51EF7E67B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436" y="1508975"/>
                <a:ext cx="540533" cy="670568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E1D2901-461B-4910-8E43-15A6B3D3D621}"/>
                  </a:ext>
                </a:extLst>
              </p:cNvPr>
              <p:cNvSpPr/>
              <p:nvPr/>
            </p:nvSpPr>
            <p:spPr>
              <a:xfrm>
                <a:off x="3857382" y="2546899"/>
                <a:ext cx="397865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E1D2901-461B-4910-8E43-15A6B3D3D6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82" y="2546899"/>
                <a:ext cx="397865" cy="66851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FCC00A6-970F-4E2A-8E46-30B01977F50C}"/>
                  </a:ext>
                </a:extLst>
              </p:cNvPr>
              <p:cNvSpPr/>
              <p:nvPr/>
            </p:nvSpPr>
            <p:spPr>
              <a:xfrm>
                <a:off x="5452744" y="2447505"/>
                <a:ext cx="397865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FCC00A6-970F-4E2A-8E46-30B01977F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744" y="2447505"/>
                <a:ext cx="397865" cy="67685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F861C07-7CCF-4556-B31F-51547FD5FA4D}"/>
                  </a:ext>
                </a:extLst>
              </p:cNvPr>
              <p:cNvSpPr/>
              <p:nvPr/>
            </p:nvSpPr>
            <p:spPr>
              <a:xfrm>
                <a:off x="7615641" y="2391356"/>
                <a:ext cx="397865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F861C07-7CCF-4556-B31F-51547FD5F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641" y="2391356"/>
                <a:ext cx="397865" cy="668516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3BD3A26-EB38-4CE1-A012-0928594B8267}"/>
                  </a:ext>
                </a:extLst>
              </p:cNvPr>
              <p:cNvSpPr/>
              <p:nvPr/>
            </p:nvSpPr>
            <p:spPr>
              <a:xfrm>
                <a:off x="9579605" y="2407405"/>
                <a:ext cx="397865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3BD3A26-EB38-4CE1-A012-0928594B8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605" y="2407405"/>
                <a:ext cx="397865" cy="67050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B502651-F4D7-4D0C-A019-643EBC1B61FA}"/>
                  </a:ext>
                </a:extLst>
              </p:cNvPr>
              <p:cNvSpPr/>
              <p:nvPr/>
            </p:nvSpPr>
            <p:spPr>
              <a:xfrm>
                <a:off x="3754699" y="3360657"/>
                <a:ext cx="683200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B502651-F4D7-4D0C-A019-643EBC1B6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99" y="3360657"/>
                <a:ext cx="683200" cy="67050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A5FA274-8A80-42FA-B0C3-F2D23884BA3C}"/>
                  </a:ext>
                </a:extLst>
              </p:cNvPr>
              <p:cNvSpPr/>
              <p:nvPr/>
            </p:nvSpPr>
            <p:spPr>
              <a:xfrm>
                <a:off x="5542071" y="3331214"/>
                <a:ext cx="397865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A5FA274-8A80-42FA-B0C3-F2D23884B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071" y="3331214"/>
                <a:ext cx="397865" cy="67050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C9BCBFD-E52B-44C6-B1EE-118FB15E69C3}"/>
                  </a:ext>
                </a:extLst>
              </p:cNvPr>
              <p:cNvSpPr/>
              <p:nvPr/>
            </p:nvSpPr>
            <p:spPr>
              <a:xfrm>
                <a:off x="7562985" y="3315610"/>
                <a:ext cx="397865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C9BCBFD-E52B-44C6-B1EE-118FB15E6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985" y="3315610"/>
                <a:ext cx="397865" cy="670568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0" name="Rectangle 15359">
                <a:extLst>
                  <a:ext uri="{FF2B5EF4-FFF2-40B4-BE49-F238E27FC236}">
                    <a16:creationId xmlns:a16="http://schemas.microsoft.com/office/drawing/2014/main" id="{7AD529F8-9494-4954-9E30-B23E43AA1031}"/>
                  </a:ext>
                </a:extLst>
              </p:cNvPr>
              <p:cNvSpPr/>
              <p:nvPr/>
            </p:nvSpPr>
            <p:spPr>
              <a:xfrm>
                <a:off x="9370253" y="3220319"/>
                <a:ext cx="397865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360" name="Rectangle 15359">
                <a:extLst>
                  <a:ext uri="{FF2B5EF4-FFF2-40B4-BE49-F238E27FC236}">
                    <a16:creationId xmlns:a16="http://schemas.microsoft.com/office/drawing/2014/main" id="{7AD529F8-9494-4954-9E30-B23E43AA1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253" y="3220319"/>
                <a:ext cx="397865" cy="676852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1" name="TextBox 15360">
            <a:extLst>
              <a:ext uri="{FF2B5EF4-FFF2-40B4-BE49-F238E27FC236}">
                <a16:creationId xmlns:a16="http://schemas.microsoft.com/office/drawing/2014/main" id="{CEFFE7B8-C9F9-4559-98A5-BFC292A8B8BD}"/>
              </a:ext>
            </a:extLst>
          </p:cNvPr>
          <p:cNvSpPr txBox="1"/>
          <p:nvPr/>
        </p:nvSpPr>
        <p:spPr>
          <a:xfrm>
            <a:off x="3940080" y="4958843"/>
            <a:ext cx="39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362" name="Rectangle 15361">
            <a:extLst>
              <a:ext uri="{FF2B5EF4-FFF2-40B4-BE49-F238E27FC236}">
                <a16:creationId xmlns:a16="http://schemas.microsoft.com/office/drawing/2014/main" id="{D9551979-5C47-48F3-8CA2-CED7BC241D87}"/>
              </a:ext>
            </a:extLst>
          </p:cNvPr>
          <p:cNvSpPr/>
          <p:nvPr/>
        </p:nvSpPr>
        <p:spPr>
          <a:xfrm>
            <a:off x="6088178" y="4961701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5363" name="Rectangle 15362">
            <a:extLst>
              <a:ext uri="{FF2B5EF4-FFF2-40B4-BE49-F238E27FC236}">
                <a16:creationId xmlns:a16="http://schemas.microsoft.com/office/drawing/2014/main" id="{6694001E-F733-44AE-B163-E61C9F460236}"/>
              </a:ext>
            </a:extLst>
          </p:cNvPr>
          <p:cNvSpPr/>
          <p:nvPr/>
        </p:nvSpPr>
        <p:spPr>
          <a:xfrm>
            <a:off x="8132923" y="4942099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364" name="Rectangle 15363">
            <a:extLst>
              <a:ext uri="{FF2B5EF4-FFF2-40B4-BE49-F238E27FC236}">
                <a16:creationId xmlns:a16="http://schemas.microsoft.com/office/drawing/2014/main" id="{A106FA0B-4F65-4013-B828-2C1A22B49414}"/>
              </a:ext>
            </a:extLst>
          </p:cNvPr>
          <p:cNvSpPr/>
          <p:nvPr/>
        </p:nvSpPr>
        <p:spPr>
          <a:xfrm>
            <a:off x="9962630" y="495141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365" name="Rectangle 15364">
            <a:extLst>
              <a:ext uri="{FF2B5EF4-FFF2-40B4-BE49-F238E27FC236}">
                <a16:creationId xmlns:a16="http://schemas.microsoft.com/office/drawing/2014/main" id="{1951C741-F133-4417-AFB4-E879071EDB91}"/>
              </a:ext>
            </a:extLst>
          </p:cNvPr>
          <p:cNvSpPr/>
          <p:nvPr/>
        </p:nvSpPr>
        <p:spPr>
          <a:xfrm>
            <a:off x="3973103" y="585093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5366" name="Rectangle 15365">
            <a:extLst>
              <a:ext uri="{FF2B5EF4-FFF2-40B4-BE49-F238E27FC236}">
                <a16:creationId xmlns:a16="http://schemas.microsoft.com/office/drawing/2014/main" id="{3A908F07-F881-4181-833B-AB6AAA17222C}"/>
              </a:ext>
            </a:extLst>
          </p:cNvPr>
          <p:cNvSpPr/>
          <p:nvPr/>
        </p:nvSpPr>
        <p:spPr>
          <a:xfrm>
            <a:off x="6039350" y="5831004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69CF69C1-DB6A-4A77-83DF-91B3F99A6432}"/>
              </a:ext>
            </a:extLst>
          </p:cNvPr>
          <p:cNvSpPr/>
          <p:nvPr/>
        </p:nvSpPr>
        <p:spPr>
          <a:xfrm>
            <a:off x="8157052" y="5831004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368" name="Rectangle 15367">
            <a:extLst>
              <a:ext uri="{FF2B5EF4-FFF2-40B4-BE49-F238E27FC236}">
                <a16:creationId xmlns:a16="http://schemas.microsoft.com/office/drawing/2014/main" id="{1F6EF96C-D583-4691-831C-D64E1B7C166B}"/>
              </a:ext>
            </a:extLst>
          </p:cNvPr>
          <p:cNvSpPr/>
          <p:nvPr/>
        </p:nvSpPr>
        <p:spPr>
          <a:xfrm>
            <a:off x="10066109" y="5848091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936637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15360" grpId="0"/>
      <p:bldP spid="15361" grpId="0"/>
      <p:bldP spid="15362" grpId="0"/>
      <p:bldP spid="15363" grpId="0"/>
      <p:bldP spid="15364" grpId="0"/>
      <p:bldP spid="15365" grpId="0"/>
      <p:bldP spid="15366" grpId="0"/>
      <p:bldP spid="15367" grpId="0"/>
      <p:bldP spid="153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2: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second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69978" y="721498"/>
            <a:ext cx="972108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dirty="0"/>
              <a:t>We now start to use fractions in a practical way</a:t>
            </a:r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Fractions of Amounts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F3B1D3-099F-4451-88A7-CC21798FA171}"/>
              </a:ext>
            </a:extLst>
          </p:cNvPr>
          <p:cNvSpPr txBox="1"/>
          <p:nvPr/>
        </p:nvSpPr>
        <p:spPr>
          <a:xfrm>
            <a:off x="2376671" y="116939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41005D-891F-4805-A71C-8547C75BAF11}"/>
                  </a:ext>
                </a:extLst>
              </p:cNvPr>
              <p:cNvSpPr txBox="1"/>
              <p:nvPr/>
            </p:nvSpPr>
            <p:spPr>
              <a:xfrm>
                <a:off x="2369978" y="1556792"/>
                <a:ext cx="2681746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£30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41005D-891F-4805-A71C-8547C75BA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978" y="1556792"/>
                <a:ext cx="2681746" cy="616194"/>
              </a:xfrm>
              <a:prstGeom prst="rect">
                <a:avLst/>
              </a:prstGeom>
              <a:blipFill>
                <a:blip r:embed="rId4"/>
                <a:stretch>
                  <a:fillRect l="-363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156A48-FD49-43F5-B98D-B1B56FBB071F}"/>
                  </a:ext>
                </a:extLst>
              </p:cNvPr>
              <p:cNvSpPr/>
              <p:nvPr/>
            </p:nvSpPr>
            <p:spPr>
              <a:xfrm>
                <a:off x="2376671" y="2085543"/>
                <a:ext cx="2366353" cy="615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£30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156A48-FD49-43F5-B98D-B1B56FBB0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671" y="2085543"/>
                <a:ext cx="2366353" cy="615425"/>
              </a:xfrm>
              <a:prstGeom prst="rect">
                <a:avLst/>
              </a:prstGeom>
              <a:blipFill>
                <a:blip r:embed="rId5"/>
                <a:stretch>
                  <a:fillRect l="-4124" r="-3866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FAEEBBF-EDA8-440A-B966-7A47A3A96D6F}"/>
              </a:ext>
            </a:extLst>
          </p:cNvPr>
          <p:cNvSpPr/>
          <p:nvPr/>
        </p:nvSpPr>
        <p:spPr>
          <a:xfrm>
            <a:off x="5395287" y="1197450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95831F-B27B-4A4E-886E-C160B7C136B3}"/>
                  </a:ext>
                </a:extLst>
              </p:cNvPr>
              <p:cNvSpPr txBox="1"/>
              <p:nvPr/>
            </p:nvSpPr>
            <p:spPr>
              <a:xfrm>
                <a:off x="5303912" y="1550594"/>
                <a:ext cx="4392488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x £30 = £30 ÷ 5 = £6</a:t>
                </a:r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95831F-B27B-4A4E-886E-C160B7C13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12" y="1550594"/>
                <a:ext cx="4392488" cy="616194"/>
              </a:xfrm>
              <a:prstGeom prst="rect">
                <a:avLst/>
              </a:prstGeom>
              <a:blipFill>
                <a:blip r:embed="rId6"/>
                <a:stretch>
                  <a:fillRect l="-55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D5286F-64BA-4C75-94C2-03F2EA36D854}"/>
                  </a:ext>
                </a:extLst>
              </p:cNvPr>
              <p:cNvSpPr/>
              <p:nvPr/>
            </p:nvSpPr>
            <p:spPr>
              <a:xfrm>
                <a:off x="5375920" y="2119175"/>
                <a:ext cx="4657044" cy="615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x £30 = £30 ÷ 5  x 4 = £24</a:t>
                </a:r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D5286F-64BA-4C75-94C2-03F2EA36D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2119175"/>
                <a:ext cx="4657044" cy="615425"/>
              </a:xfrm>
              <a:prstGeom prst="rect">
                <a:avLst/>
              </a:prstGeom>
              <a:blipFill>
                <a:blip r:embed="rId7"/>
                <a:stretch>
                  <a:fillRect l="-2094" t="-990" r="-1047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E35446-15B8-4D62-97CA-ECE180CD9639}"/>
                  </a:ext>
                </a:extLst>
              </p:cNvPr>
              <p:cNvSpPr txBox="1"/>
              <p:nvPr/>
            </p:nvSpPr>
            <p:spPr>
              <a:xfrm>
                <a:off x="2403674" y="2836512"/>
                <a:ext cx="7920880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2. In a test there are 30 marks. Nasir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of the marks. How many marks does he get?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E35446-15B8-4D62-97CA-ECE180CD9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674" y="2836512"/>
                <a:ext cx="7920880" cy="1016689"/>
              </a:xfrm>
              <a:prstGeom prst="rect">
                <a:avLst/>
              </a:prstGeom>
              <a:blipFill>
                <a:blip r:embed="rId8"/>
                <a:stretch>
                  <a:fillRect l="-1154" r="-1308" b="-101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2BD422-D6CE-4BD8-A088-6A1D7BFE6531}"/>
                  </a:ext>
                </a:extLst>
              </p:cNvPr>
              <p:cNvSpPr txBox="1"/>
              <p:nvPr/>
            </p:nvSpPr>
            <p:spPr>
              <a:xfrm>
                <a:off x="2403674" y="3870963"/>
                <a:ext cx="9145016" cy="98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3. In a school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of the pupils are girls. There are 382 pupils in the school. How many girls are there in the school?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2BD422-D6CE-4BD8-A088-6A1D7BFE6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674" y="3870963"/>
                <a:ext cx="9145016" cy="983218"/>
              </a:xfrm>
              <a:prstGeom prst="rect">
                <a:avLst/>
              </a:prstGeom>
              <a:blipFill>
                <a:blip r:embed="rId9"/>
                <a:stretch>
                  <a:fillRect l="-1000" b="-13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32B814-A1C1-4354-8C11-68F34A1130F4}"/>
                  </a:ext>
                </a:extLst>
              </p:cNvPr>
              <p:cNvSpPr txBox="1"/>
              <p:nvPr/>
            </p:nvSpPr>
            <p:spPr>
              <a:xfrm>
                <a:off x="2425225" y="5167305"/>
                <a:ext cx="8424936" cy="986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4. In a class there are 32 pupils. Of these,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come to school by bus. How many pupils come to school by bus 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32B814-A1C1-4354-8C11-68F34A113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225" y="5167305"/>
                <a:ext cx="8424936" cy="986489"/>
              </a:xfrm>
              <a:prstGeom prst="rect">
                <a:avLst/>
              </a:prstGeom>
              <a:blipFill>
                <a:blip r:embed="rId10"/>
                <a:stretch>
                  <a:fillRect l="-1158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128CBE-48D1-4DD1-826A-D1B731B06943}"/>
                  </a:ext>
                </a:extLst>
              </p:cNvPr>
              <p:cNvSpPr txBox="1"/>
              <p:nvPr/>
            </p:nvSpPr>
            <p:spPr>
              <a:xfrm>
                <a:off x="6972770" y="3338149"/>
                <a:ext cx="477376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x 30 = (30 ÷ 5)  x 3 = 18 marks</a:t>
                </a:r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128CBE-48D1-4DD1-826A-D1B731B06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770" y="3338149"/>
                <a:ext cx="4773762" cy="616964"/>
              </a:xfrm>
              <a:prstGeom prst="rect">
                <a:avLst/>
              </a:prstGeom>
              <a:blipFill>
                <a:blip r:embed="rId11"/>
                <a:stretch>
                  <a:fillRect r="-153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4B6A3F-6AC0-40A6-BDE2-DEC965B7D1ED}"/>
                  </a:ext>
                </a:extLst>
              </p:cNvPr>
              <p:cNvSpPr/>
              <p:nvPr/>
            </p:nvSpPr>
            <p:spPr>
              <a:xfrm>
                <a:off x="6972770" y="4719168"/>
                <a:ext cx="4453463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x 382 = 382 ÷ 2  = 191 girls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4B6A3F-6AC0-40A6-BDE2-DEC965B7D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770" y="4719168"/>
                <a:ext cx="4453463" cy="613886"/>
              </a:xfrm>
              <a:prstGeom prst="rect">
                <a:avLst/>
              </a:prstGeom>
              <a:blipFill>
                <a:blip r:embed="rId12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C8A8B8-8686-4301-84DD-010F0F17658C}"/>
                  </a:ext>
                </a:extLst>
              </p:cNvPr>
              <p:cNvSpPr/>
              <p:nvPr/>
            </p:nvSpPr>
            <p:spPr>
              <a:xfrm>
                <a:off x="7073608" y="6110099"/>
                <a:ext cx="4777270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x 32 = (32 ÷ 8)  x 3 = 12 pupils</a:t>
                </a:r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C8A8B8-8686-4301-84DD-010F0F176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08" y="6110099"/>
                <a:ext cx="4777270" cy="617157"/>
              </a:xfrm>
              <a:prstGeom prst="rect">
                <a:avLst/>
              </a:prstGeom>
              <a:blipFill>
                <a:blip r:embed="rId13"/>
                <a:stretch>
                  <a:fillRect r="-1276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890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850529" y="1274436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Skills Check: Fractions of Amounts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D49E89-3BD7-4508-9E06-1EEFBB434A9B}"/>
              </a:ext>
            </a:extLst>
          </p:cNvPr>
          <p:cNvSpPr txBox="1"/>
          <p:nvPr/>
        </p:nvSpPr>
        <p:spPr>
          <a:xfrm>
            <a:off x="2300277" y="62388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743624-2BD2-4E71-88E3-8C2250559244}"/>
                  </a:ext>
                </a:extLst>
              </p:cNvPr>
              <p:cNvSpPr txBox="1"/>
              <p:nvPr/>
            </p:nvSpPr>
            <p:spPr>
              <a:xfrm>
                <a:off x="2222903" y="1465319"/>
                <a:ext cx="180020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12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743624-2BD2-4E71-88E3-8C2250559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903" y="1465319"/>
                <a:ext cx="1800200" cy="613886"/>
              </a:xfrm>
              <a:prstGeom prst="rect">
                <a:avLst/>
              </a:prstGeom>
              <a:blipFill>
                <a:blip r:embed="rId4"/>
                <a:stretch>
                  <a:fillRect l="-67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7280AAA-F68D-4391-97CC-33FC56C73D12}"/>
                  </a:ext>
                </a:extLst>
              </p:cNvPr>
              <p:cNvSpPr/>
              <p:nvPr/>
            </p:nvSpPr>
            <p:spPr>
              <a:xfrm>
                <a:off x="4662900" y="1424487"/>
                <a:ext cx="1441420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8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7280AAA-F68D-4391-97CC-33FC56C73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00" y="1424487"/>
                <a:ext cx="1441420" cy="613886"/>
              </a:xfrm>
              <a:prstGeom prst="rect">
                <a:avLst/>
              </a:prstGeom>
              <a:blipFill>
                <a:blip r:embed="rId5"/>
                <a:stretch>
                  <a:fillRect l="-678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03B5DA-1F45-4B08-86AD-FD0C695FF754}"/>
                  </a:ext>
                </a:extLst>
              </p:cNvPr>
              <p:cNvSpPr/>
              <p:nvPr/>
            </p:nvSpPr>
            <p:spPr>
              <a:xfrm>
                <a:off x="6874944" y="1424487"/>
                <a:ext cx="1595309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15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03B5DA-1F45-4B08-86AD-FD0C695FF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944" y="1424487"/>
                <a:ext cx="1595309" cy="616194"/>
              </a:xfrm>
              <a:prstGeom prst="rect">
                <a:avLst/>
              </a:prstGeom>
              <a:blipFill>
                <a:blip r:embed="rId6"/>
                <a:stretch>
                  <a:fillRect l="-6130" r="-498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A72E8C3-E514-4BC0-AC93-095CC5632B02}"/>
                  </a:ext>
                </a:extLst>
              </p:cNvPr>
              <p:cNvSpPr/>
              <p:nvPr/>
            </p:nvSpPr>
            <p:spPr>
              <a:xfrm>
                <a:off x="9194323" y="1390433"/>
                <a:ext cx="1612942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12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A72E8C3-E514-4BC0-AC93-095CC5632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323" y="1390433"/>
                <a:ext cx="1612942" cy="615746"/>
              </a:xfrm>
              <a:prstGeom prst="rect">
                <a:avLst/>
              </a:prstGeom>
              <a:blipFill>
                <a:blip r:embed="rId7"/>
                <a:stretch>
                  <a:fillRect l="-5660" r="-490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BEDCC8-3DDF-41C3-8EBE-83DD679DFD38}"/>
                  </a:ext>
                </a:extLst>
              </p:cNvPr>
              <p:cNvSpPr/>
              <p:nvPr/>
            </p:nvSpPr>
            <p:spPr>
              <a:xfrm>
                <a:off x="2305275" y="2278150"/>
                <a:ext cx="1612942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30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BEDCC8-3DDF-41C3-8EBE-83DD679DFD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275" y="2278150"/>
                <a:ext cx="1612942" cy="616194"/>
              </a:xfrm>
              <a:prstGeom prst="rect">
                <a:avLst/>
              </a:prstGeom>
              <a:blipFill>
                <a:blip r:embed="rId8"/>
                <a:stretch>
                  <a:fillRect l="-5660" r="-490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975EF75-E5A7-4701-85CD-488D02FAE33F}"/>
                  </a:ext>
                </a:extLst>
              </p:cNvPr>
              <p:cNvSpPr/>
              <p:nvPr/>
            </p:nvSpPr>
            <p:spPr>
              <a:xfrm>
                <a:off x="4682757" y="2270493"/>
                <a:ext cx="1526380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40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975EF75-E5A7-4701-85CD-488D02FAE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57" y="2270493"/>
                <a:ext cx="1526380" cy="613886"/>
              </a:xfrm>
              <a:prstGeom prst="rect">
                <a:avLst/>
              </a:prstGeom>
              <a:blipFill>
                <a:blip r:embed="rId9"/>
                <a:stretch>
                  <a:fillRect l="-5976" r="-517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C694C6-DC9A-4FFF-8573-8EF3921C3B0E}"/>
                  </a:ext>
                </a:extLst>
              </p:cNvPr>
              <p:cNvSpPr/>
              <p:nvPr/>
            </p:nvSpPr>
            <p:spPr>
              <a:xfrm>
                <a:off x="6906206" y="2229594"/>
                <a:ext cx="1612942" cy="614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14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C694C6-DC9A-4FFF-8573-8EF3921C3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206" y="2229594"/>
                <a:ext cx="1612942" cy="614464"/>
              </a:xfrm>
              <a:prstGeom prst="rect">
                <a:avLst/>
              </a:prstGeom>
              <a:blipFill>
                <a:blip r:embed="rId10"/>
                <a:stretch>
                  <a:fillRect l="-6061" r="-492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302487D-4C4B-4E91-BDB1-FBF188194C72}"/>
                  </a:ext>
                </a:extLst>
              </p:cNvPr>
              <p:cNvSpPr/>
              <p:nvPr/>
            </p:nvSpPr>
            <p:spPr>
              <a:xfrm>
                <a:off x="9214862" y="2216841"/>
                <a:ext cx="1612942" cy="616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64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302487D-4C4B-4E91-BDB1-FBF188194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862" y="2216841"/>
                <a:ext cx="1612942" cy="616387"/>
              </a:xfrm>
              <a:prstGeom prst="rect">
                <a:avLst/>
              </a:prstGeom>
              <a:blipFill>
                <a:blip r:embed="rId11"/>
                <a:stretch>
                  <a:fillRect l="-6061" r="-492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62A0F22-1AF5-4207-B72F-93751AEC258F}"/>
                  </a:ext>
                </a:extLst>
              </p:cNvPr>
              <p:cNvSpPr/>
              <p:nvPr/>
            </p:nvSpPr>
            <p:spPr>
              <a:xfrm>
                <a:off x="2319008" y="3108655"/>
                <a:ext cx="1510350" cy="616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</a:t>
                </a:r>
                <a:r>
                  <a:rPr lang="en-GB" sz="2400" dirty="0" err="1"/>
                  <a:t>i</a:t>
                </a:r>
                <a:r>
                  <a:rPr lang="en-GB" sz="24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40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62A0F22-1AF5-4207-B72F-93751AEC2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008" y="3108655"/>
                <a:ext cx="1510350" cy="616387"/>
              </a:xfrm>
              <a:prstGeom prst="rect">
                <a:avLst/>
              </a:prstGeom>
              <a:blipFill>
                <a:blip r:embed="rId12"/>
                <a:stretch>
                  <a:fillRect l="-6048" r="-5242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26B8F1-EA11-4A14-A758-C14F862B4C0D}"/>
                  </a:ext>
                </a:extLst>
              </p:cNvPr>
              <p:cNvSpPr/>
              <p:nvPr/>
            </p:nvSpPr>
            <p:spPr>
              <a:xfrm>
                <a:off x="4690772" y="3142984"/>
                <a:ext cx="1510350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(j)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24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26B8F1-EA11-4A14-A758-C14F862B4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72" y="3142984"/>
                <a:ext cx="1510350" cy="615746"/>
              </a:xfrm>
              <a:prstGeom prst="rect">
                <a:avLst/>
              </a:prstGeom>
              <a:blipFill>
                <a:blip r:embed="rId13"/>
                <a:stretch>
                  <a:fillRect l="-6048" r="-5242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06978D9-683B-4AD4-A851-2E051D7CF0A9}"/>
                  </a:ext>
                </a:extLst>
              </p:cNvPr>
              <p:cNvSpPr/>
              <p:nvPr/>
            </p:nvSpPr>
            <p:spPr>
              <a:xfrm>
                <a:off x="6897618" y="3109357"/>
                <a:ext cx="159530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(k)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32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06978D9-683B-4AD4-A851-2E051D7CF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618" y="3109357"/>
                <a:ext cx="1595309" cy="613886"/>
              </a:xfrm>
              <a:prstGeom prst="rect">
                <a:avLst/>
              </a:prstGeom>
              <a:blipFill>
                <a:blip r:embed="rId14"/>
                <a:stretch>
                  <a:fillRect l="-5725" r="-4962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2C8ADF7-C08E-47DF-AA1F-5E0FD3740FC4}"/>
                  </a:ext>
                </a:extLst>
              </p:cNvPr>
              <p:cNvSpPr/>
              <p:nvPr/>
            </p:nvSpPr>
            <p:spPr>
              <a:xfrm>
                <a:off x="9286496" y="3078250"/>
                <a:ext cx="1510350" cy="615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(l)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36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2C8ADF7-C08E-47DF-AA1F-5E0FD3740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496" y="3078250"/>
                <a:ext cx="1510350" cy="615810"/>
              </a:xfrm>
              <a:prstGeom prst="rect">
                <a:avLst/>
              </a:prstGeom>
              <a:blipFill>
                <a:blip r:embed="rId15"/>
                <a:stretch>
                  <a:fillRect l="-6048" r="-5242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F0C392D-865A-4A59-8E7D-127787E07907}"/>
              </a:ext>
            </a:extLst>
          </p:cNvPr>
          <p:cNvSpPr txBox="1"/>
          <p:nvPr/>
        </p:nvSpPr>
        <p:spPr>
          <a:xfrm>
            <a:off x="2287714" y="102399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 Find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F3F778-DD98-49FD-ACC7-2A1565096815}"/>
              </a:ext>
            </a:extLst>
          </p:cNvPr>
          <p:cNvSpPr/>
          <p:nvPr/>
        </p:nvSpPr>
        <p:spPr>
          <a:xfrm>
            <a:off x="2287714" y="3819316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2.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C5E39BC-3D1D-4EFE-822A-82EDB12DD55F}"/>
                  </a:ext>
                </a:extLst>
              </p:cNvPr>
              <p:cNvSpPr/>
              <p:nvPr/>
            </p:nvSpPr>
            <p:spPr>
              <a:xfrm>
                <a:off x="2298828" y="4432481"/>
                <a:ext cx="1697901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24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C5E39BC-3D1D-4EFE-822A-82EDB12DD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28" y="4432481"/>
                <a:ext cx="1697901" cy="614655"/>
              </a:xfrm>
              <a:prstGeom prst="rect">
                <a:avLst/>
              </a:prstGeom>
              <a:blipFill>
                <a:blip r:embed="rId16"/>
                <a:stretch>
                  <a:fillRect l="-358" r="-4659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1F45A5-9909-4887-A649-4ADD25CD98A4}"/>
                  </a:ext>
                </a:extLst>
              </p:cNvPr>
              <p:cNvSpPr/>
              <p:nvPr/>
            </p:nvSpPr>
            <p:spPr>
              <a:xfrm>
                <a:off x="4603160" y="4369841"/>
                <a:ext cx="1697901" cy="615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20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1F45A5-9909-4887-A649-4ADD25CD9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60" y="4369841"/>
                <a:ext cx="1697901" cy="615425"/>
              </a:xfrm>
              <a:prstGeom prst="rect">
                <a:avLst/>
              </a:prstGeom>
              <a:blipFill>
                <a:blip r:embed="rId17"/>
                <a:stretch>
                  <a:fillRect l="-358" r="-4659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736E59-96A4-4D3F-995A-5F47F06E0EC6}"/>
                  </a:ext>
                </a:extLst>
              </p:cNvPr>
              <p:cNvSpPr/>
              <p:nvPr/>
            </p:nvSpPr>
            <p:spPr>
              <a:xfrm>
                <a:off x="6868803" y="4383236"/>
                <a:ext cx="1697901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14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736E59-96A4-4D3F-995A-5F47F06E0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803" y="4383236"/>
                <a:ext cx="1697901" cy="615233"/>
              </a:xfrm>
              <a:prstGeom prst="rect">
                <a:avLst/>
              </a:prstGeom>
              <a:blipFill>
                <a:blip r:embed="rId18"/>
                <a:stretch>
                  <a:fillRect l="-719" r="-467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20747C0-CC0E-42C4-B2C0-951020978A9E}"/>
                  </a:ext>
                </a:extLst>
              </p:cNvPr>
              <p:cNvSpPr/>
              <p:nvPr/>
            </p:nvSpPr>
            <p:spPr>
              <a:xfrm>
                <a:off x="9286496" y="4316829"/>
                <a:ext cx="1612942" cy="616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18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20747C0-CC0E-42C4-B2C0-951020978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496" y="4316829"/>
                <a:ext cx="1612942" cy="616579"/>
              </a:xfrm>
              <a:prstGeom prst="rect">
                <a:avLst/>
              </a:prstGeom>
              <a:blipFill>
                <a:blip r:embed="rId19"/>
                <a:stretch>
                  <a:fillRect l="-377" r="-490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960B40-9645-4874-9EB6-401AD172CB25}"/>
                  </a:ext>
                </a:extLst>
              </p:cNvPr>
              <p:cNvSpPr/>
              <p:nvPr/>
            </p:nvSpPr>
            <p:spPr>
              <a:xfrm>
                <a:off x="2255696" y="5280013"/>
                <a:ext cx="1697901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30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960B40-9645-4874-9EB6-401AD172C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6" y="5280013"/>
                <a:ext cx="1697901" cy="622222"/>
              </a:xfrm>
              <a:prstGeom prst="rect">
                <a:avLst/>
              </a:prstGeom>
              <a:blipFill>
                <a:blip r:embed="rId20"/>
                <a:stretch>
                  <a:fillRect l="-358" r="-4659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42AEA59-94D0-4E1F-80A2-1E9EE6708679}"/>
                  </a:ext>
                </a:extLst>
              </p:cNvPr>
              <p:cNvSpPr/>
              <p:nvPr/>
            </p:nvSpPr>
            <p:spPr>
              <a:xfrm>
                <a:off x="2255696" y="6228187"/>
                <a:ext cx="1697901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64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42AEA59-94D0-4E1F-80A2-1E9EE6708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6" y="6228187"/>
                <a:ext cx="1697901" cy="617157"/>
              </a:xfrm>
              <a:prstGeom prst="rect">
                <a:avLst/>
              </a:prstGeom>
              <a:blipFill>
                <a:blip r:embed="rId21"/>
                <a:stretch>
                  <a:fillRect l="-358" r="-465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525F5A8-AC26-4C95-AC81-BB39D13D644F}"/>
                  </a:ext>
                </a:extLst>
              </p:cNvPr>
              <p:cNvSpPr/>
              <p:nvPr/>
            </p:nvSpPr>
            <p:spPr>
              <a:xfrm>
                <a:off x="4584110" y="5280012"/>
                <a:ext cx="1697901" cy="613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28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525F5A8-AC26-4C95-AC81-BB39D13D6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110" y="5280012"/>
                <a:ext cx="1697901" cy="613694"/>
              </a:xfrm>
              <a:prstGeom prst="rect">
                <a:avLst/>
              </a:prstGeom>
              <a:blipFill>
                <a:blip r:embed="rId22"/>
                <a:stretch>
                  <a:fillRect l="-717" r="-4301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DC027CF-B6F7-40F5-8114-E5366C6232E8}"/>
                  </a:ext>
                </a:extLst>
              </p:cNvPr>
              <p:cNvSpPr/>
              <p:nvPr/>
            </p:nvSpPr>
            <p:spPr>
              <a:xfrm>
                <a:off x="4662900" y="6236141"/>
                <a:ext cx="1697901" cy="621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36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DC027CF-B6F7-40F5-8114-E5366C623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00" y="6236141"/>
                <a:ext cx="1697901" cy="621837"/>
              </a:xfrm>
              <a:prstGeom prst="rect">
                <a:avLst/>
              </a:prstGeom>
              <a:blipFill>
                <a:blip r:embed="rId23"/>
                <a:stretch>
                  <a:fillRect l="-719" r="-467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BB6E8B4-D1FE-4846-B2A4-63337F2C9CBA}"/>
                  </a:ext>
                </a:extLst>
              </p:cNvPr>
              <p:cNvSpPr/>
              <p:nvPr/>
            </p:nvSpPr>
            <p:spPr>
              <a:xfrm>
                <a:off x="6868803" y="5170043"/>
                <a:ext cx="1697901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15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BB6E8B4-D1FE-4846-B2A4-63337F2C9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803" y="5170043"/>
                <a:ext cx="1697901" cy="616964"/>
              </a:xfrm>
              <a:prstGeom prst="rect">
                <a:avLst/>
              </a:prstGeom>
              <a:blipFill>
                <a:blip r:embed="rId24"/>
                <a:stretch>
                  <a:fillRect l="-719" r="-467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6F64E1-7B42-4BD9-9C36-99B93B400A56}"/>
                  </a:ext>
                </a:extLst>
              </p:cNvPr>
              <p:cNvSpPr/>
              <p:nvPr/>
            </p:nvSpPr>
            <p:spPr>
              <a:xfrm>
                <a:off x="6885179" y="6186461"/>
                <a:ext cx="1697901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45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6F64E1-7B42-4BD9-9C36-99B93B400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179" y="6186461"/>
                <a:ext cx="1697901" cy="616964"/>
              </a:xfrm>
              <a:prstGeom prst="rect">
                <a:avLst/>
              </a:prstGeom>
              <a:blipFill>
                <a:blip r:embed="rId25"/>
                <a:stretch>
                  <a:fillRect l="-358" r="-465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4F652F6-84B9-4662-80F5-9DB1982709C0}"/>
                  </a:ext>
                </a:extLst>
              </p:cNvPr>
              <p:cNvSpPr/>
              <p:nvPr/>
            </p:nvSpPr>
            <p:spPr>
              <a:xfrm>
                <a:off x="9328550" y="5131544"/>
                <a:ext cx="1697901" cy="614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45 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4F652F6-84B9-4662-80F5-9DB198270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550" y="5131544"/>
                <a:ext cx="1697901" cy="614464"/>
              </a:xfrm>
              <a:prstGeom prst="rect">
                <a:avLst/>
              </a:prstGeom>
              <a:blipFill>
                <a:blip r:embed="rId26"/>
                <a:stretch>
                  <a:fillRect l="-358" r="-4659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D8FE31D-0A6E-488D-97AC-E57429DA0F46}"/>
                  </a:ext>
                </a:extLst>
              </p:cNvPr>
              <p:cNvSpPr/>
              <p:nvPr/>
            </p:nvSpPr>
            <p:spPr>
              <a:xfrm>
                <a:off x="9328550" y="6104471"/>
                <a:ext cx="1697901" cy="615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56 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D8FE31D-0A6E-488D-97AC-E57429DA0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550" y="6104471"/>
                <a:ext cx="1697901" cy="615040"/>
              </a:xfrm>
              <a:prstGeom prst="rect">
                <a:avLst/>
              </a:prstGeom>
              <a:blipFill>
                <a:blip r:embed="rId27"/>
                <a:stretch>
                  <a:fillRect l="-358" r="-4659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545DB89-F7EB-4737-9A8F-C49F33986D27}"/>
              </a:ext>
            </a:extLst>
          </p:cNvPr>
          <p:cNvSpPr txBox="1"/>
          <p:nvPr/>
        </p:nvSpPr>
        <p:spPr>
          <a:xfrm>
            <a:off x="8596022" y="1506129"/>
            <a:ext cx="41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80ABC9-CDB7-42A7-BBCE-B11A3BED9166}"/>
              </a:ext>
            </a:extLst>
          </p:cNvPr>
          <p:cNvSpPr/>
          <p:nvPr/>
        </p:nvSpPr>
        <p:spPr>
          <a:xfrm>
            <a:off x="3986813" y="155334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BF4421-F4BC-4844-AB50-EB13ACEDBF07}"/>
              </a:ext>
            </a:extLst>
          </p:cNvPr>
          <p:cNvSpPr/>
          <p:nvPr/>
        </p:nvSpPr>
        <p:spPr>
          <a:xfrm>
            <a:off x="6311538" y="147581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3C8B4C-5575-49A9-95FF-2F837A3019C2}"/>
              </a:ext>
            </a:extLst>
          </p:cNvPr>
          <p:cNvSpPr/>
          <p:nvPr/>
        </p:nvSpPr>
        <p:spPr>
          <a:xfrm>
            <a:off x="10940556" y="14568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99F042-6513-4156-BB18-723CB45534AB}"/>
              </a:ext>
            </a:extLst>
          </p:cNvPr>
          <p:cNvSpPr/>
          <p:nvPr/>
        </p:nvSpPr>
        <p:spPr>
          <a:xfrm>
            <a:off x="4012756" y="234340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AE27DA5-AFBF-44A2-AC01-60387D46C1CE}"/>
              </a:ext>
            </a:extLst>
          </p:cNvPr>
          <p:cNvSpPr/>
          <p:nvPr/>
        </p:nvSpPr>
        <p:spPr>
          <a:xfrm>
            <a:off x="6259095" y="235541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A9AA2BC-A1E8-496F-B013-98995FAA7565}"/>
              </a:ext>
            </a:extLst>
          </p:cNvPr>
          <p:cNvSpPr/>
          <p:nvPr/>
        </p:nvSpPr>
        <p:spPr>
          <a:xfrm>
            <a:off x="8659319" y="228207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B6FF29-F45B-4A01-ABD1-E5F9410972C2}"/>
              </a:ext>
            </a:extLst>
          </p:cNvPr>
          <p:cNvSpPr/>
          <p:nvPr/>
        </p:nvSpPr>
        <p:spPr>
          <a:xfrm>
            <a:off x="10947206" y="229490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43B237-F559-4537-B3D9-3942747525D5}"/>
              </a:ext>
            </a:extLst>
          </p:cNvPr>
          <p:cNvSpPr/>
          <p:nvPr/>
        </p:nvSpPr>
        <p:spPr>
          <a:xfrm>
            <a:off x="3998998" y="319147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2DFE61B-AB31-448C-B575-BD4FB5990D45}"/>
              </a:ext>
            </a:extLst>
          </p:cNvPr>
          <p:cNvSpPr/>
          <p:nvPr/>
        </p:nvSpPr>
        <p:spPr>
          <a:xfrm>
            <a:off x="10947206" y="3155322"/>
            <a:ext cx="327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85B463-C144-4949-B18B-204EDC5F1C5D}"/>
              </a:ext>
            </a:extLst>
          </p:cNvPr>
          <p:cNvSpPr/>
          <p:nvPr/>
        </p:nvSpPr>
        <p:spPr>
          <a:xfrm>
            <a:off x="8683407" y="318761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2E260F6-D24B-4E2F-8BE0-E144553C4D3C}"/>
              </a:ext>
            </a:extLst>
          </p:cNvPr>
          <p:cNvSpPr/>
          <p:nvPr/>
        </p:nvSpPr>
        <p:spPr>
          <a:xfrm>
            <a:off x="8638645" y="623614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335EDE-B22B-4217-8453-456CC0D9DE90}"/>
              </a:ext>
            </a:extLst>
          </p:cNvPr>
          <p:cNvSpPr/>
          <p:nvPr/>
        </p:nvSpPr>
        <p:spPr>
          <a:xfrm>
            <a:off x="4057014" y="438438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FB294A-D585-4048-8B4B-6782A46F66E4}"/>
              </a:ext>
            </a:extLst>
          </p:cNvPr>
          <p:cNvSpPr/>
          <p:nvPr/>
        </p:nvSpPr>
        <p:spPr>
          <a:xfrm>
            <a:off x="6340499" y="443072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FA75C39-FA96-443C-824A-04B6DBAE778F}"/>
              </a:ext>
            </a:extLst>
          </p:cNvPr>
          <p:cNvSpPr/>
          <p:nvPr/>
        </p:nvSpPr>
        <p:spPr>
          <a:xfrm>
            <a:off x="8667881" y="440833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7EEF1DD-7AE5-4B98-8417-5A26BEA53FF0}"/>
              </a:ext>
            </a:extLst>
          </p:cNvPr>
          <p:cNvSpPr/>
          <p:nvPr/>
        </p:nvSpPr>
        <p:spPr>
          <a:xfrm>
            <a:off x="11057505" y="436984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AC810E-1E56-47C2-9562-A7FE03DA38C5}"/>
              </a:ext>
            </a:extLst>
          </p:cNvPr>
          <p:cNvSpPr/>
          <p:nvPr/>
        </p:nvSpPr>
        <p:spPr>
          <a:xfrm>
            <a:off x="4097441" y="532534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1AB8B50-F600-497E-9858-AB3D2F230915}"/>
              </a:ext>
            </a:extLst>
          </p:cNvPr>
          <p:cNvSpPr/>
          <p:nvPr/>
        </p:nvSpPr>
        <p:spPr>
          <a:xfrm>
            <a:off x="4076386" y="624168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4A1559-C8AE-409C-A750-01D7F6E43AAE}"/>
              </a:ext>
            </a:extLst>
          </p:cNvPr>
          <p:cNvSpPr/>
          <p:nvPr/>
        </p:nvSpPr>
        <p:spPr>
          <a:xfrm>
            <a:off x="6335676" y="531915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8904DD0-838D-45CE-94AF-83F997C0E010}"/>
              </a:ext>
            </a:extLst>
          </p:cNvPr>
          <p:cNvSpPr/>
          <p:nvPr/>
        </p:nvSpPr>
        <p:spPr>
          <a:xfrm>
            <a:off x="6403871" y="625784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AA37009-81F9-41B1-8F3A-9E54523E9283}"/>
              </a:ext>
            </a:extLst>
          </p:cNvPr>
          <p:cNvSpPr/>
          <p:nvPr/>
        </p:nvSpPr>
        <p:spPr>
          <a:xfrm>
            <a:off x="8696146" y="5247692"/>
            <a:ext cx="356188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cs typeface="Arial"/>
              </a:rPr>
              <a:t>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285CDD-AE2D-4E6F-81AD-878882FB4E4F}"/>
              </a:ext>
            </a:extLst>
          </p:cNvPr>
          <p:cNvSpPr/>
          <p:nvPr/>
        </p:nvSpPr>
        <p:spPr>
          <a:xfrm>
            <a:off x="6371276" y="317985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784A59-05A6-4367-8590-3AF456198C7B}"/>
              </a:ext>
            </a:extLst>
          </p:cNvPr>
          <p:cNvSpPr/>
          <p:nvPr/>
        </p:nvSpPr>
        <p:spPr>
          <a:xfrm>
            <a:off x="10959393" y="520794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E37B4A-E8DD-4EE7-8524-3CD127771430}"/>
              </a:ext>
            </a:extLst>
          </p:cNvPr>
          <p:cNvSpPr/>
          <p:nvPr/>
        </p:nvSpPr>
        <p:spPr>
          <a:xfrm>
            <a:off x="11083035" y="617962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928196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56330" y="1212721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CEAD36-381B-4DE1-B187-5A48EB951AE9}"/>
              </a:ext>
            </a:extLst>
          </p:cNvPr>
          <p:cNvSpPr txBox="1"/>
          <p:nvPr/>
        </p:nvSpPr>
        <p:spPr>
          <a:xfrm>
            <a:off x="2356330" y="60068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EFCD40-209C-4178-8945-75FCEC0CCC05}"/>
                  </a:ext>
                </a:extLst>
              </p:cNvPr>
              <p:cNvSpPr txBox="1"/>
              <p:nvPr/>
            </p:nvSpPr>
            <p:spPr>
              <a:xfrm>
                <a:off x="2356330" y="950529"/>
                <a:ext cx="9359844" cy="1755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3. In a school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400" dirty="0"/>
                  <a:t>, of the pupils have pets. There are 510 pupils in the school.</a:t>
                </a:r>
              </a:p>
              <a:p>
                <a:pPr marL="457200" indent="-457200">
                  <a:buAutoNum type="alphaLcParenBoth"/>
                </a:pPr>
                <a:r>
                  <a:rPr lang="en-GB" sz="2400" dirty="0"/>
                  <a:t>How many have pets ?</a:t>
                </a:r>
              </a:p>
              <a:p>
                <a:pPr marL="457200" indent="-457200">
                  <a:buAutoNum type="alphaLcParenBoth"/>
                </a:pPr>
                <a:r>
                  <a:rPr lang="en-GB" sz="2400" dirty="0"/>
                  <a:t>How many of them do not have pets ?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EFCD40-209C-4178-8945-75FCEC0CC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30" y="950529"/>
                <a:ext cx="9359844" cy="1755352"/>
              </a:xfrm>
              <a:prstGeom prst="rect">
                <a:avLst/>
              </a:prstGeom>
              <a:blipFill>
                <a:blip r:embed="rId4"/>
                <a:stretch>
                  <a:fillRect l="-1042" r="-1759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9B3ED8-1212-4A78-8837-A99F593CB90B}"/>
                  </a:ext>
                </a:extLst>
              </p:cNvPr>
              <p:cNvSpPr txBox="1"/>
              <p:nvPr/>
            </p:nvSpPr>
            <p:spPr>
              <a:xfrm>
                <a:off x="2421450" y="2736863"/>
                <a:ext cx="9435190" cy="98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4. There are 20 houses in a street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of them have a satellite TV. How many of these houses do not have a satellite TV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9B3ED8-1212-4A78-8837-A99F593CB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450" y="2736863"/>
                <a:ext cx="9435190" cy="983987"/>
              </a:xfrm>
              <a:prstGeom prst="rect">
                <a:avLst/>
              </a:prstGeom>
              <a:blipFill>
                <a:blip r:embed="rId5"/>
                <a:stretch>
                  <a:fillRect l="-969" r="-517" b="-13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9F6F81-74E4-41B4-8582-7E4A2103F0C9}"/>
                  </a:ext>
                </a:extLst>
              </p:cNvPr>
              <p:cNvSpPr txBox="1"/>
              <p:nvPr/>
            </p:nvSpPr>
            <p:spPr>
              <a:xfrm>
                <a:off x="2400602" y="3904414"/>
                <a:ext cx="9423773" cy="99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5. Rachel has 360 stamps in her stamp collection,.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of these stamps are foreign . How many foreign stamps has she got 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9F6F81-74E4-41B4-8582-7E4A2103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602" y="3904414"/>
                <a:ext cx="9423773" cy="991746"/>
              </a:xfrm>
              <a:prstGeom prst="rect">
                <a:avLst/>
              </a:prstGeom>
              <a:blipFill>
                <a:blip r:embed="rId6"/>
                <a:stretch>
                  <a:fillRect l="-1035" b="-13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8D34B2-A41C-4A92-992D-061DEDC77395}"/>
                  </a:ext>
                </a:extLst>
              </p:cNvPr>
              <p:cNvSpPr txBox="1"/>
              <p:nvPr/>
            </p:nvSpPr>
            <p:spPr>
              <a:xfrm>
                <a:off x="2425297" y="5134672"/>
                <a:ext cx="8784976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6. In a school there are 550 pupils.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GB" sz="2400" dirty="0"/>
                  <a:t> of the pupils are left handed, how many right handed pupils are there in the school 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8D34B2-A41C-4A92-992D-061DEDC77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297" y="5134672"/>
                <a:ext cx="8784976" cy="1016689"/>
              </a:xfrm>
              <a:prstGeom prst="rect">
                <a:avLst/>
              </a:prstGeom>
              <a:blipFill>
                <a:blip r:embed="rId7"/>
                <a:stretch>
                  <a:fillRect l="-1110" r="-1041" b="-101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37BD715-C33E-4DF3-B0E0-C09A5A718D56}"/>
              </a:ext>
            </a:extLst>
          </p:cNvPr>
          <p:cNvSpPr txBox="1"/>
          <p:nvPr/>
        </p:nvSpPr>
        <p:spPr>
          <a:xfrm>
            <a:off x="9267394" y="3590403"/>
            <a:ext cx="2810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20 – 15 = 5 TV’s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A75CB3-4E65-4B12-8067-7A29F2BB5D9C}"/>
              </a:ext>
            </a:extLst>
          </p:cNvPr>
          <p:cNvSpPr/>
          <p:nvPr/>
        </p:nvSpPr>
        <p:spPr>
          <a:xfrm>
            <a:off x="8140319" y="1721222"/>
            <a:ext cx="3666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(510 ÷10) x 3 = 153 pets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3D66D1-6651-4C56-B214-D9E858EE5B2D}"/>
              </a:ext>
            </a:extLst>
          </p:cNvPr>
          <p:cNvSpPr/>
          <p:nvPr/>
        </p:nvSpPr>
        <p:spPr>
          <a:xfrm>
            <a:off x="9151423" y="2213199"/>
            <a:ext cx="241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510 – 153 = 357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7795E3-AFEA-4ED4-A4FC-AAF5F6E22311}"/>
              </a:ext>
            </a:extLst>
          </p:cNvPr>
          <p:cNvSpPr/>
          <p:nvPr/>
        </p:nvSpPr>
        <p:spPr>
          <a:xfrm>
            <a:off x="7776878" y="4816333"/>
            <a:ext cx="3956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(360÷8) x 5 = 225  Stamps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FED2FF-B697-4A00-9F29-4BCC01E6BDFA}"/>
              </a:ext>
            </a:extLst>
          </p:cNvPr>
          <p:cNvSpPr/>
          <p:nvPr/>
        </p:nvSpPr>
        <p:spPr>
          <a:xfrm>
            <a:off x="2708819" y="6159040"/>
            <a:ext cx="4540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(550÷50) x 3 = 33 Left handed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5F94F3-B8E3-4643-9014-2B702CFC34D2}"/>
              </a:ext>
            </a:extLst>
          </p:cNvPr>
          <p:cNvSpPr/>
          <p:nvPr/>
        </p:nvSpPr>
        <p:spPr>
          <a:xfrm>
            <a:off x="7381892" y="6151361"/>
            <a:ext cx="4182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550 - 33  = 517 Right handed</a:t>
            </a:r>
          </a:p>
        </p:txBody>
      </p:sp>
    </p:spTree>
    <p:extLst>
      <p:ext uri="{BB962C8B-B14F-4D97-AF65-F5344CB8AC3E}">
        <p14:creationId xmlns:p14="http://schemas.microsoft.com/office/powerpoint/2010/main" val="3716373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3: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third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639616" y="786563"/>
            <a:ext cx="863873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dirty="0"/>
              <a:t>The  unit of work is divided into the following seven sections</a:t>
            </a:r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Title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AD8F2C-F075-4A1D-8222-7D4BAA65B5E0}"/>
              </a:ext>
            </a:extLst>
          </p:cNvPr>
          <p:cNvSpPr txBox="1"/>
          <p:nvPr/>
        </p:nvSpPr>
        <p:spPr>
          <a:xfrm>
            <a:off x="3469442" y="1450016"/>
            <a:ext cx="77026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/>
              <a:t>Fractions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Equivalent Fractions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Fractions of amounts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Improper Fractions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Adding and Subtracting Fractions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Multiplying fractions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Dividing Fractions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endParaRPr lang="en-GB" sz="2400" dirty="0"/>
          </a:p>
          <a:p>
            <a:endParaRPr lang="en-GB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372" name="TextBox 1"/>
              <p:cNvSpPr txBox="1">
                <a:spLocks noChangeArrowheads="1"/>
              </p:cNvSpPr>
              <p:nvPr/>
            </p:nvSpPr>
            <p:spPr bwMode="auto">
              <a:xfrm>
                <a:off x="2353286" y="818824"/>
                <a:ext cx="9721081" cy="1116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marL="457200" indent="-457200"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indent="0" eaLnBrk="1" hangingPunct="1">
                  <a:buClr>
                    <a:srgbClr val="000000"/>
                  </a:buClr>
                  <a:buSzPct val="100000"/>
                  <a:defRPr/>
                </a:pPr>
                <a:r>
                  <a:rPr lang="en-US" sz="2400" dirty="0"/>
                  <a:t>So far we have worked with fractions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where a &lt; b  </a:t>
                </a:r>
              </a:p>
              <a:p>
                <a:pPr marL="0" indent="0" eaLnBrk="1" hangingPunct="1">
                  <a:buClr>
                    <a:srgbClr val="000000"/>
                  </a:buClr>
                  <a:buSzPct val="100000"/>
                  <a:defRPr/>
                </a:pPr>
                <a:r>
                  <a:rPr lang="en-US" sz="2400" dirty="0" err="1"/>
                  <a:t>eg.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537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3286" y="818824"/>
                <a:ext cx="9721081" cy="1116459"/>
              </a:xfrm>
              <a:prstGeom prst="rect">
                <a:avLst/>
              </a:prstGeom>
              <a:blipFill>
                <a:blip r:embed="rId3"/>
                <a:stretch>
                  <a:fillRect l="-940" t="-546" b="-43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Improper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D376AD-B7ED-4C6D-9398-F3487C5DBB42}"/>
                  </a:ext>
                </a:extLst>
              </p:cNvPr>
              <p:cNvSpPr txBox="1"/>
              <p:nvPr/>
            </p:nvSpPr>
            <p:spPr>
              <a:xfrm>
                <a:off x="2367770" y="1935283"/>
                <a:ext cx="8640960" cy="1325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We also need to work with what are sometimes called </a:t>
                </a:r>
                <a:r>
                  <a:rPr lang="en-GB" sz="2400" i="1" dirty="0"/>
                  <a:t>vulgar</a:t>
                </a:r>
                <a:r>
                  <a:rPr lang="en-GB" sz="2400" dirty="0"/>
                  <a:t> or </a:t>
                </a:r>
                <a:r>
                  <a:rPr lang="en-GB" sz="2400" i="1" dirty="0"/>
                  <a:t>improper</a:t>
                </a:r>
                <a:r>
                  <a:rPr lang="en-GB" sz="2400" dirty="0"/>
                  <a:t> fractions which are of the form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where a &gt; b</a:t>
                </a:r>
                <a:r>
                  <a:rPr lang="en-GB" sz="2400" dirty="0"/>
                  <a:t> </a:t>
                </a:r>
              </a:p>
              <a:p>
                <a:r>
                  <a:rPr lang="en-GB" sz="2400" dirty="0" err="1"/>
                  <a:t>eg.</a:t>
                </a:r>
                <a:endParaRPr lang="en-GB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D376AD-B7ED-4C6D-9398-F3487C5DB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770" y="1935283"/>
                <a:ext cx="8640960" cy="1325235"/>
              </a:xfrm>
              <a:prstGeom prst="rect">
                <a:avLst/>
              </a:prstGeom>
              <a:blipFill>
                <a:blip r:embed="rId5"/>
                <a:stretch>
                  <a:fillRect l="-1058" t="-3211" b="-9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E2DF56-15ED-4BD7-9CBA-65BF7209E584}"/>
                  </a:ext>
                </a:extLst>
              </p:cNvPr>
              <p:cNvSpPr/>
              <p:nvPr/>
            </p:nvSpPr>
            <p:spPr>
              <a:xfrm>
                <a:off x="2855640" y="2779984"/>
                <a:ext cx="129086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E2DF56-15ED-4BD7-9CBA-65BF7209E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0" y="2779984"/>
                <a:ext cx="1290866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EA77DCB-D30D-4A81-84CE-A38E4372F225}"/>
              </a:ext>
            </a:extLst>
          </p:cNvPr>
          <p:cNvSpPr txBox="1"/>
          <p:nvPr/>
        </p:nvSpPr>
        <p:spPr>
          <a:xfrm>
            <a:off x="2367770" y="3434884"/>
            <a:ext cx="149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7F341B-D7BA-4E8E-95AA-C1D890E7D503}"/>
                  </a:ext>
                </a:extLst>
              </p:cNvPr>
              <p:cNvSpPr txBox="1"/>
              <p:nvPr/>
            </p:nvSpPr>
            <p:spPr>
              <a:xfrm>
                <a:off x="2345733" y="3732638"/>
                <a:ext cx="5368351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 and 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are equivalent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7F341B-D7BA-4E8E-95AA-C1D890E7D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733" y="3732638"/>
                <a:ext cx="5368351" cy="614655"/>
              </a:xfrm>
              <a:prstGeom prst="rect">
                <a:avLst/>
              </a:prstGeom>
              <a:blipFill>
                <a:blip r:embed="rId7"/>
                <a:stretch>
                  <a:fillRect l="-181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5948D-7F46-49B4-9A0A-2668EDDAC9BC}"/>
                  </a:ext>
                </a:extLst>
              </p:cNvPr>
              <p:cNvSpPr txBox="1"/>
              <p:nvPr/>
            </p:nvSpPr>
            <p:spPr>
              <a:xfrm>
                <a:off x="9424440" y="5118384"/>
                <a:ext cx="72008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5948D-7F46-49B4-9A0A-2668EDDAC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440" y="5118384"/>
                <a:ext cx="720080" cy="613886"/>
              </a:xfrm>
              <a:prstGeom prst="rect">
                <a:avLst/>
              </a:prstGeom>
              <a:blipFill>
                <a:blip r:embed="rId8"/>
                <a:stretch>
                  <a:fillRect l="-12712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1182C2F-E275-47A5-9188-46281966F3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9297" y="4490576"/>
            <a:ext cx="4585909" cy="1063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ED4EF1-DDAE-4CBF-A619-4F7691EBEC70}"/>
              </a:ext>
            </a:extLst>
          </p:cNvPr>
          <p:cNvSpPr txBox="1"/>
          <p:nvPr/>
        </p:nvSpPr>
        <p:spPr>
          <a:xfrm>
            <a:off x="7876268" y="4765531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This contains 13  quarters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67C512-D199-4BF2-972F-367A0ED67FB6}"/>
              </a:ext>
            </a:extLst>
          </p:cNvPr>
          <p:cNvSpPr/>
          <p:nvPr/>
        </p:nvSpPr>
        <p:spPr bwMode="auto">
          <a:xfrm>
            <a:off x="3431704" y="4581129"/>
            <a:ext cx="432048" cy="4114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C21A65-B2E1-4EC0-A8F7-D679B13576A7}"/>
              </a:ext>
            </a:extLst>
          </p:cNvPr>
          <p:cNvSpPr/>
          <p:nvPr/>
        </p:nvSpPr>
        <p:spPr bwMode="auto">
          <a:xfrm>
            <a:off x="3863752" y="4581128"/>
            <a:ext cx="432048" cy="4114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1832ED-8AB0-4589-B58A-926189712238}"/>
              </a:ext>
            </a:extLst>
          </p:cNvPr>
          <p:cNvSpPr/>
          <p:nvPr/>
        </p:nvSpPr>
        <p:spPr bwMode="auto">
          <a:xfrm>
            <a:off x="3438049" y="5021450"/>
            <a:ext cx="432048" cy="4114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A8955D-A832-4400-AA63-C545A41CAC72}"/>
              </a:ext>
            </a:extLst>
          </p:cNvPr>
          <p:cNvSpPr/>
          <p:nvPr/>
        </p:nvSpPr>
        <p:spPr bwMode="auto">
          <a:xfrm>
            <a:off x="3863752" y="5021450"/>
            <a:ext cx="432048" cy="4114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CC234-63B2-4455-99DA-63768415C2C7}"/>
              </a:ext>
            </a:extLst>
          </p:cNvPr>
          <p:cNvSpPr/>
          <p:nvPr/>
        </p:nvSpPr>
        <p:spPr bwMode="auto">
          <a:xfrm>
            <a:off x="4593941" y="4607352"/>
            <a:ext cx="432048" cy="4114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9A770-745A-4248-B365-A5375E5CAD5A}"/>
              </a:ext>
            </a:extLst>
          </p:cNvPr>
          <p:cNvSpPr/>
          <p:nvPr/>
        </p:nvSpPr>
        <p:spPr bwMode="auto">
          <a:xfrm>
            <a:off x="4985668" y="4614069"/>
            <a:ext cx="432048" cy="4114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0BAA38-989F-4F8B-8886-E93DDE312F4C}"/>
              </a:ext>
            </a:extLst>
          </p:cNvPr>
          <p:cNvSpPr/>
          <p:nvPr/>
        </p:nvSpPr>
        <p:spPr bwMode="auto">
          <a:xfrm>
            <a:off x="4537229" y="5013835"/>
            <a:ext cx="432048" cy="4114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61B960-1F25-492E-B102-CFBF92A53B6F}"/>
              </a:ext>
            </a:extLst>
          </p:cNvPr>
          <p:cNvSpPr/>
          <p:nvPr/>
        </p:nvSpPr>
        <p:spPr bwMode="auto">
          <a:xfrm>
            <a:off x="4988947" y="5021450"/>
            <a:ext cx="432048" cy="4114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77548E-7DD4-4964-84A4-1DFF46FC67BA}"/>
              </a:ext>
            </a:extLst>
          </p:cNvPr>
          <p:cNvSpPr/>
          <p:nvPr/>
        </p:nvSpPr>
        <p:spPr bwMode="auto">
          <a:xfrm>
            <a:off x="5655344" y="4579371"/>
            <a:ext cx="432048" cy="4114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0FDBCD-393E-4AC0-BB3F-E8FBB5B98980}"/>
              </a:ext>
            </a:extLst>
          </p:cNvPr>
          <p:cNvSpPr/>
          <p:nvPr/>
        </p:nvSpPr>
        <p:spPr bwMode="auto">
          <a:xfrm>
            <a:off x="6103101" y="4582154"/>
            <a:ext cx="432048" cy="4114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234906-FCA7-4A7A-8A2D-3082833DEF70}"/>
              </a:ext>
            </a:extLst>
          </p:cNvPr>
          <p:cNvSpPr/>
          <p:nvPr/>
        </p:nvSpPr>
        <p:spPr bwMode="auto">
          <a:xfrm>
            <a:off x="5654558" y="5021450"/>
            <a:ext cx="432048" cy="4114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736964-5FF8-49E3-98CC-D515586A0377}"/>
              </a:ext>
            </a:extLst>
          </p:cNvPr>
          <p:cNvSpPr/>
          <p:nvPr/>
        </p:nvSpPr>
        <p:spPr bwMode="auto">
          <a:xfrm>
            <a:off x="6115351" y="5021450"/>
            <a:ext cx="432048" cy="4114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D8519B-B450-45AF-B166-8C1B4C3979C9}"/>
              </a:ext>
            </a:extLst>
          </p:cNvPr>
          <p:cNvSpPr/>
          <p:nvPr/>
        </p:nvSpPr>
        <p:spPr bwMode="auto">
          <a:xfrm>
            <a:off x="6780076" y="4569245"/>
            <a:ext cx="432048" cy="4114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C472C8-429E-4F46-B1CA-E836511C2038}"/>
              </a:ext>
            </a:extLst>
          </p:cNvPr>
          <p:cNvSpPr/>
          <p:nvPr/>
        </p:nvSpPr>
        <p:spPr bwMode="auto">
          <a:xfrm>
            <a:off x="3233705" y="4503490"/>
            <a:ext cx="4585909" cy="106334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64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51583" y="980728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Improper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97B0D5-C0E0-4EC7-95F4-BE2113726D31}"/>
              </a:ext>
            </a:extLst>
          </p:cNvPr>
          <p:cNvSpPr txBox="1"/>
          <p:nvPr/>
        </p:nvSpPr>
        <p:spPr>
          <a:xfrm>
            <a:off x="2385568" y="64974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5515D-4085-4B56-BBEB-C1873D8ABEB6}"/>
              </a:ext>
            </a:extLst>
          </p:cNvPr>
          <p:cNvSpPr txBox="1"/>
          <p:nvPr/>
        </p:nvSpPr>
        <p:spPr>
          <a:xfrm>
            <a:off x="2385568" y="1033920"/>
            <a:ext cx="9327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 Write each of the numbers represented below in two different ways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26A02-5C06-42C9-9991-34BE14652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581" y="1549573"/>
            <a:ext cx="5040560" cy="5021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3F28C2-D134-4F07-962A-49ACCCB1A9A4}"/>
                  </a:ext>
                </a:extLst>
              </p:cNvPr>
              <p:cNvSpPr txBox="1"/>
              <p:nvPr/>
            </p:nvSpPr>
            <p:spPr>
              <a:xfrm>
                <a:off x="8415841" y="1533080"/>
                <a:ext cx="2789862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(a)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3F28C2-D134-4F07-962A-49ACCCB1A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841" y="1533080"/>
                <a:ext cx="2789862" cy="617157"/>
              </a:xfrm>
              <a:prstGeom prst="rect">
                <a:avLst/>
              </a:prstGeom>
              <a:blipFill>
                <a:blip r:embed="rId5"/>
                <a:stretch>
                  <a:fillRect l="-3501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8C42D0C-EDB4-4615-9D1A-431F4BC4EEA1}"/>
                  </a:ext>
                </a:extLst>
              </p:cNvPr>
              <p:cNvSpPr/>
              <p:nvPr/>
            </p:nvSpPr>
            <p:spPr>
              <a:xfrm>
                <a:off x="8402205" y="2199931"/>
                <a:ext cx="2263761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(b)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8C42D0C-EDB4-4615-9D1A-431F4BC4E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205" y="2199931"/>
                <a:ext cx="2263761" cy="614655"/>
              </a:xfrm>
              <a:prstGeom prst="rect">
                <a:avLst/>
              </a:prstGeom>
              <a:blipFill>
                <a:blip r:embed="rId6"/>
                <a:stretch>
                  <a:fillRect l="-4032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8463D46-BAA7-4DE6-A253-4315505E03CA}"/>
                  </a:ext>
                </a:extLst>
              </p:cNvPr>
              <p:cNvSpPr/>
              <p:nvPr/>
            </p:nvSpPr>
            <p:spPr>
              <a:xfrm>
                <a:off x="8463119" y="2899844"/>
                <a:ext cx="2246128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(c)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8463D46-BAA7-4DE6-A253-4315505E0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119" y="2899844"/>
                <a:ext cx="2246128" cy="615746"/>
              </a:xfrm>
              <a:prstGeom prst="rect">
                <a:avLst/>
              </a:prstGeom>
              <a:blipFill>
                <a:blip r:embed="rId7"/>
                <a:stretch>
                  <a:fillRect l="-406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6EE05D-FD9C-4206-9C3A-3E6F4060554D}"/>
                  </a:ext>
                </a:extLst>
              </p:cNvPr>
              <p:cNvSpPr/>
              <p:nvPr/>
            </p:nvSpPr>
            <p:spPr>
              <a:xfrm>
                <a:off x="8445486" y="3569885"/>
                <a:ext cx="2316660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(d)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6EE05D-FD9C-4206-9C3A-3E6F40605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486" y="3569885"/>
                <a:ext cx="2316660" cy="616194"/>
              </a:xfrm>
              <a:prstGeom prst="rect">
                <a:avLst/>
              </a:prstGeom>
              <a:blipFill>
                <a:blip r:embed="rId8"/>
                <a:stretch>
                  <a:fillRect l="-394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1F611F-F364-4491-A182-B1B684D18179}"/>
                  </a:ext>
                </a:extLst>
              </p:cNvPr>
              <p:cNvSpPr/>
              <p:nvPr/>
            </p:nvSpPr>
            <p:spPr>
              <a:xfrm>
                <a:off x="8402205" y="4251732"/>
                <a:ext cx="2316660" cy="622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(e)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1F611F-F364-4491-A182-B1B684D18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205" y="4251732"/>
                <a:ext cx="2316660" cy="622414"/>
              </a:xfrm>
              <a:prstGeom prst="rect">
                <a:avLst/>
              </a:prstGeom>
              <a:blipFill>
                <a:blip r:embed="rId9"/>
                <a:stretch>
                  <a:fillRect l="-3947" b="-7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744E97-5086-41E4-A3E7-39315B66C4EE}"/>
                  </a:ext>
                </a:extLst>
              </p:cNvPr>
              <p:cNvSpPr/>
              <p:nvPr/>
            </p:nvSpPr>
            <p:spPr>
              <a:xfrm>
                <a:off x="8445486" y="4949054"/>
                <a:ext cx="2230098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(f)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744E97-5086-41E4-A3E7-39315B66C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486" y="4949054"/>
                <a:ext cx="2230098" cy="614655"/>
              </a:xfrm>
              <a:prstGeom prst="rect">
                <a:avLst/>
              </a:prstGeom>
              <a:blipFill>
                <a:blip r:embed="rId10"/>
                <a:stretch>
                  <a:fillRect l="-409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585A89E-B88F-4DCA-95B0-1A77DC241285}"/>
                  </a:ext>
                </a:extLst>
              </p:cNvPr>
              <p:cNvSpPr/>
              <p:nvPr/>
            </p:nvSpPr>
            <p:spPr>
              <a:xfrm>
                <a:off x="8406698" y="5696252"/>
                <a:ext cx="2316660" cy="615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(g)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585A89E-B88F-4DCA-95B0-1A77DC241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698" y="5696252"/>
                <a:ext cx="2316660" cy="615040"/>
              </a:xfrm>
              <a:prstGeom prst="rect">
                <a:avLst/>
              </a:prstGeom>
              <a:blipFill>
                <a:blip r:embed="rId11"/>
                <a:stretch>
                  <a:fillRect l="-394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BC17D89-4819-4884-8CF3-B2798E4B4C85}"/>
              </a:ext>
            </a:extLst>
          </p:cNvPr>
          <p:cNvSpPr/>
          <p:nvPr/>
        </p:nvSpPr>
        <p:spPr bwMode="auto">
          <a:xfrm>
            <a:off x="2977646" y="1628800"/>
            <a:ext cx="432048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AC42E1-05B4-4781-9475-CE35C1834575}"/>
              </a:ext>
            </a:extLst>
          </p:cNvPr>
          <p:cNvSpPr/>
          <p:nvPr/>
        </p:nvSpPr>
        <p:spPr bwMode="auto">
          <a:xfrm>
            <a:off x="3425707" y="1625634"/>
            <a:ext cx="432048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100D42-BC42-4483-AFED-825A39134435}"/>
              </a:ext>
            </a:extLst>
          </p:cNvPr>
          <p:cNvSpPr/>
          <p:nvPr/>
        </p:nvSpPr>
        <p:spPr bwMode="auto">
          <a:xfrm>
            <a:off x="4118337" y="1592849"/>
            <a:ext cx="432048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6816FC-C17B-4851-BA2F-46CE5D5FAA85}"/>
              </a:ext>
            </a:extLst>
          </p:cNvPr>
          <p:cNvSpPr/>
          <p:nvPr/>
        </p:nvSpPr>
        <p:spPr bwMode="auto">
          <a:xfrm>
            <a:off x="2977646" y="2234249"/>
            <a:ext cx="432048" cy="22382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5645C8-1C6E-4DBC-BAE2-50E4F5E6002E}"/>
              </a:ext>
            </a:extLst>
          </p:cNvPr>
          <p:cNvSpPr/>
          <p:nvPr/>
        </p:nvSpPr>
        <p:spPr bwMode="auto">
          <a:xfrm>
            <a:off x="3425707" y="2234248"/>
            <a:ext cx="432048" cy="22382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0AC13B-6146-4AB5-ADE2-DEF3EC428D0A}"/>
              </a:ext>
            </a:extLst>
          </p:cNvPr>
          <p:cNvSpPr/>
          <p:nvPr/>
        </p:nvSpPr>
        <p:spPr bwMode="auto">
          <a:xfrm>
            <a:off x="2985653" y="2462935"/>
            <a:ext cx="432048" cy="22382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CCED7D-77B4-4875-B8FF-0A2048D805C9}"/>
              </a:ext>
            </a:extLst>
          </p:cNvPr>
          <p:cNvSpPr/>
          <p:nvPr/>
        </p:nvSpPr>
        <p:spPr bwMode="auto">
          <a:xfrm>
            <a:off x="3441720" y="2456692"/>
            <a:ext cx="432048" cy="22382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4BD50F-0574-4DB7-A114-FCC58AAE060F}"/>
              </a:ext>
            </a:extLst>
          </p:cNvPr>
          <p:cNvSpPr/>
          <p:nvPr/>
        </p:nvSpPr>
        <p:spPr bwMode="auto">
          <a:xfrm>
            <a:off x="4097975" y="2232863"/>
            <a:ext cx="432048" cy="22382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09CA72-9BE6-4860-907B-6620618BBEB3}"/>
              </a:ext>
            </a:extLst>
          </p:cNvPr>
          <p:cNvSpPr/>
          <p:nvPr/>
        </p:nvSpPr>
        <p:spPr bwMode="auto">
          <a:xfrm>
            <a:off x="4109213" y="2445448"/>
            <a:ext cx="432048" cy="22382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97C398-12CF-4B78-B61F-A1433E5F9404}"/>
              </a:ext>
            </a:extLst>
          </p:cNvPr>
          <p:cNvSpPr/>
          <p:nvPr/>
        </p:nvSpPr>
        <p:spPr bwMode="auto">
          <a:xfrm>
            <a:off x="4557274" y="2465095"/>
            <a:ext cx="432048" cy="22382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12B9BA-D8C5-450E-AAEC-5C8D381A3810}"/>
              </a:ext>
            </a:extLst>
          </p:cNvPr>
          <p:cNvSpPr/>
          <p:nvPr/>
        </p:nvSpPr>
        <p:spPr bwMode="auto">
          <a:xfrm>
            <a:off x="2985653" y="2899844"/>
            <a:ext cx="191927" cy="61574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FE8C0C-2969-4231-BF9C-D05EB4BD81E8}"/>
              </a:ext>
            </a:extLst>
          </p:cNvPr>
          <p:cNvSpPr/>
          <p:nvPr/>
        </p:nvSpPr>
        <p:spPr bwMode="auto">
          <a:xfrm>
            <a:off x="3201677" y="2899844"/>
            <a:ext cx="191927" cy="61574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25AE26-32B0-426F-A133-A23D9932C57D}"/>
              </a:ext>
            </a:extLst>
          </p:cNvPr>
          <p:cNvSpPr/>
          <p:nvPr/>
        </p:nvSpPr>
        <p:spPr bwMode="auto">
          <a:xfrm>
            <a:off x="3425707" y="2899844"/>
            <a:ext cx="191927" cy="61574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7E6899-DD5B-4DB5-9A59-441C367A16F0}"/>
              </a:ext>
            </a:extLst>
          </p:cNvPr>
          <p:cNvSpPr/>
          <p:nvPr/>
        </p:nvSpPr>
        <p:spPr bwMode="auto">
          <a:xfrm>
            <a:off x="3868397" y="2899844"/>
            <a:ext cx="191927" cy="61574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54E5D-5BBF-4DC8-9A83-DCA54D307F38}"/>
              </a:ext>
            </a:extLst>
          </p:cNvPr>
          <p:cNvSpPr/>
          <p:nvPr/>
        </p:nvSpPr>
        <p:spPr bwMode="auto">
          <a:xfrm>
            <a:off x="2977646" y="3717032"/>
            <a:ext cx="199934" cy="45420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B5E641-AF25-4DBF-BBB7-091160486EA8}"/>
              </a:ext>
            </a:extLst>
          </p:cNvPr>
          <p:cNvSpPr/>
          <p:nvPr/>
        </p:nvSpPr>
        <p:spPr bwMode="auto">
          <a:xfrm>
            <a:off x="3214862" y="3725382"/>
            <a:ext cx="199934" cy="45420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F8E12A-DD87-4CD6-990F-A84430C010B3}"/>
              </a:ext>
            </a:extLst>
          </p:cNvPr>
          <p:cNvSpPr/>
          <p:nvPr/>
        </p:nvSpPr>
        <p:spPr bwMode="auto">
          <a:xfrm>
            <a:off x="3444876" y="3724788"/>
            <a:ext cx="199934" cy="45420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5ADB7F-59A2-4D53-BA67-314B792AC91E}"/>
              </a:ext>
            </a:extLst>
          </p:cNvPr>
          <p:cNvSpPr/>
          <p:nvPr/>
        </p:nvSpPr>
        <p:spPr bwMode="auto">
          <a:xfrm>
            <a:off x="3670360" y="3713740"/>
            <a:ext cx="199934" cy="45420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A46444-815B-4708-ADB3-BF2D6DA78C8A}"/>
              </a:ext>
            </a:extLst>
          </p:cNvPr>
          <p:cNvSpPr/>
          <p:nvPr/>
        </p:nvSpPr>
        <p:spPr bwMode="auto">
          <a:xfrm>
            <a:off x="3892783" y="3713936"/>
            <a:ext cx="199934" cy="45420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678530-52BF-4001-A569-9AB62EE6A573}"/>
              </a:ext>
            </a:extLst>
          </p:cNvPr>
          <p:cNvSpPr/>
          <p:nvPr/>
        </p:nvSpPr>
        <p:spPr bwMode="auto">
          <a:xfrm>
            <a:off x="4345800" y="3736834"/>
            <a:ext cx="199934" cy="45420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A8F823-A674-40FD-AE35-112777F244F1}"/>
              </a:ext>
            </a:extLst>
          </p:cNvPr>
          <p:cNvSpPr/>
          <p:nvPr/>
        </p:nvSpPr>
        <p:spPr bwMode="auto">
          <a:xfrm>
            <a:off x="4566876" y="3732857"/>
            <a:ext cx="199934" cy="45420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11CCFB-3245-4185-A0FD-43EBA8521F8E}"/>
              </a:ext>
            </a:extLst>
          </p:cNvPr>
          <p:cNvSpPr/>
          <p:nvPr/>
        </p:nvSpPr>
        <p:spPr bwMode="auto">
          <a:xfrm>
            <a:off x="4791809" y="3734912"/>
            <a:ext cx="199934" cy="45420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404DD27-F5C0-44B5-A7BE-4A87CD1E757C}"/>
              </a:ext>
            </a:extLst>
          </p:cNvPr>
          <p:cNvSpPr/>
          <p:nvPr/>
        </p:nvSpPr>
        <p:spPr bwMode="auto">
          <a:xfrm>
            <a:off x="5017844" y="3721819"/>
            <a:ext cx="199934" cy="45420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40E279-E80C-45E9-9334-C8CE88FF90B0}"/>
              </a:ext>
            </a:extLst>
          </p:cNvPr>
          <p:cNvSpPr/>
          <p:nvPr/>
        </p:nvSpPr>
        <p:spPr bwMode="auto">
          <a:xfrm>
            <a:off x="5237305" y="3734912"/>
            <a:ext cx="199934" cy="45420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AE9656-920D-48D0-BC2A-A86BC0444B33}"/>
              </a:ext>
            </a:extLst>
          </p:cNvPr>
          <p:cNvSpPr/>
          <p:nvPr/>
        </p:nvSpPr>
        <p:spPr bwMode="auto">
          <a:xfrm>
            <a:off x="5713345" y="3721819"/>
            <a:ext cx="199934" cy="45420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6116A-84FA-4ADD-A6DD-BF037410B1F4}"/>
              </a:ext>
            </a:extLst>
          </p:cNvPr>
          <p:cNvSpPr/>
          <p:nvPr/>
        </p:nvSpPr>
        <p:spPr bwMode="auto">
          <a:xfrm>
            <a:off x="2977646" y="4437112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5155893-CAD2-42BB-8366-9C77AC12BE13}"/>
              </a:ext>
            </a:extLst>
          </p:cNvPr>
          <p:cNvSpPr/>
          <p:nvPr/>
        </p:nvSpPr>
        <p:spPr bwMode="auto">
          <a:xfrm>
            <a:off x="3217689" y="4425772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7A478DC-BAFE-4D09-A163-FB79A6120F25}"/>
              </a:ext>
            </a:extLst>
          </p:cNvPr>
          <p:cNvSpPr/>
          <p:nvPr/>
        </p:nvSpPr>
        <p:spPr bwMode="auto">
          <a:xfrm>
            <a:off x="3457677" y="4425772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832FBA-A8C6-463F-A05A-F71CC2516EC3}"/>
              </a:ext>
            </a:extLst>
          </p:cNvPr>
          <p:cNvSpPr/>
          <p:nvPr/>
        </p:nvSpPr>
        <p:spPr bwMode="auto">
          <a:xfrm>
            <a:off x="3679728" y="4436499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207C11F-F447-4F3A-9204-88D4A07470CA}"/>
              </a:ext>
            </a:extLst>
          </p:cNvPr>
          <p:cNvSpPr/>
          <p:nvPr/>
        </p:nvSpPr>
        <p:spPr bwMode="auto">
          <a:xfrm>
            <a:off x="2974743" y="4642284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1BE83C-53D4-451C-9860-C7ADBAA55060}"/>
              </a:ext>
            </a:extLst>
          </p:cNvPr>
          <p:cNvSpPr/>
          <p:nvPr/>
        </p:nvSpPr>
        <p:spPr bwMode="auto">
          <a:xfrm>
            <a:off x="3216671" y="4642284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C4FE61-8D90-4371-91B5-8FA2A895DBB8}"/>
              </a:ext>
            </a:extLst>
          </p:cNvPr>
          <p:cNvSpPr/>
          <p:nvPr/>
        </p:nvSpPr>
        <p:spPr bwMode="auto">
          <a:xfrm>
            <a:off x="3440702" y="4649581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01A888-91F2-460F-8EA0-2484AE87BEB0}"/>
              </a:ext>
            </a:extLst>
          </p:cNvPr>
          <p:cNvSpPr/>
          <p:nvPr/>
        </p:nvSpPr>
        <p:spPr bwMode="auto">
          <a:xfrm>
            <a:off x="3678064" y="4649581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B8D217-7F27-4CC3-B145-44E88BEFBC20}"/>
              </a:ext>
            </a:extLst>
          </p:cNvPr>
          <p:cNvSpPr/>
          <p:nvPr/>
        </p:nvSpPr>
        <p:spPr bwMode="auto">
          <a:xfrm>
            <a:off x="4101206" y="4425772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DB9EBF-8B09-4859-AC84-7412E3F9563A}"/>
              </a:ext>
            </a:extLst>
          </p:cNvPr>
          <p:cNvSpPr/>
          <p:nvPr/>
        </p:nvSpPr>
        <p:spPr bwMode="auto">
          <a:xfrm>
            <a:off x="4092717" y="4645620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FB91157-FDB4-4910-B27E-BD098E16745C}"/>
              </a:ext>
            </a:extLst>
          </p:cNvPr>
          <p:cNvSpPr/>
          <p:nvPr/>
        </p:nvSpPr>
        <p:spPr bwMode="auto">
          <a:xfrm>
            <a:off x="4333243" y="4435782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CDE1AC1-D469-4042-9C27-F11431DF4290}"/>
              </a:ext>
            </a:extLst>
          </p:cNvPr>
          <p:cNvSpPr/>
          <p:nvPr/>
        </p:nvSpPr>
        <p:spPr bwMode="auto">
          <a:xfrm>
            <a:off x="4333242" y="4647949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22F09B-7EB3-4951-A8CD-C6A6AC17BC2E}"/>
              </a:ext>
            </a:extLst>
          </p:cNvPr>
          <p:cNvSpPr/>
          <p:nvPr/>
        </p:nvSpPr>
        <p:spPr bwMode="auto">
          <a:xfrm>
            <a:off x="4563813" y="4423251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E3D73A0-80C4-4F33-8C39-EE2D18FBDD5A}"/>
              </a:ext>
            </a:extLst>
          </p:cNvPr>
          <p:cNvSpPr/>
          <p:nvPr/>
        </p:nvSpPr>
        <p:spPr bwMode="auto">
          <a:xfrm>
            <a:off x="4545345" y="4647336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2E320A8-F767-4C52-A2B4-E743104B3E14}"/>
              </a:ext>
            </a:extLst>
          </p:cNvPr>
          <p:cNvSpPr/>
          <p:nvPr/>
        </p:nvSpPr>
        <p:spPr bwMode="auto">
          <a:xfrm>
            <a:off x="4775796" y="4423251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7627A5A-4795-4F94-B566-8F38B9B10CDE}"/>
              </a:ext>
            </a:extLst>
          </p:cNvPr>
          <p:cNvSpPr/>
          <p:nvPr/>
        </p:nvSpPr>
        <p:spPr bwMode="auto">
          <a:xfrm>
            <a:off x="4782707" y="4647253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E23717-20FA-4FEC-9E55-FCB77C95A641}"/>
              </a:ext>
            </a:extLst>
          </p:cNvPr>
          <p:cNvSpPr/>
          <p:nvPr/>
        </p:nvSpPr>
        <p:spPr bwMode="auto">
          <a:xfrm>
            <a:off x="5206883" y="4422638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55D50E4-E946-4E55-8AF2-304EF40AFC9A}"/>
              </a:ext>
            </a:extLst>
          </p:cNvPr>
          <p:cNvSpPr/>
          <p:nvPr/>
        </p:nvSpPr>
        <p:spPr bwMode="auto">
          <a:xfrm>
            <a:off x="5206883" y="4656878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B2126E7-6FDB-444F-9ADB-5D1303B4AA6A}"/>
              </a:ext>
            </a:extLst>
          </p:cNvPr>
          <p:cNvSpPr/>
          <p:nvPr/>
        </p:nvSpPr>
        <p:spPr bwMode="auto">
          <a:xfrm>
            <a:off x="5420935" y="4422638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51E83FF-7700-479C-92CB-0BFEAD7F8F9E}"/>
              </a:ext>
            </a:extLst>
          </p:cNvPr>
          <p:cNvSpPr/>
          <p:nvPr/>
        </p:nvSpPr>
        <p:spPr bwMode="auto">
          <a:xfrm>
            <a:off x="5420934" y="4656878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DE6420-8613-40F0-A2AF-98FEB0470E3E}"/>
              </a:ext>
            </a:extLst>
          </p:cNvPr>
          <p:cNvSpPr/>
          <p:nvPr/>
        </p:nvSpPr>
        <p:spPr bwMode="auto">
          <a:xfrm>
            <a:off x="5651031" y="4656878"/>
            <a:ext cx="224031" cy="206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47668D-1EEC-4324-8DEF-28479C15CADC}"/>
              </a:ext>
            </a:extLst>
          </p:cNvPr>
          <p:cNvSpPr/>
          <p:nvPr/>
        </p:nvSpPr>
        <p:spPr bwMode="auto">
          <a:xfrm>
            <a:off x="2977646" y="5085184"/>
            <a:ext cx="448061" cy="20650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0EDDBC7-B827-48C5-8F32-8BB8A894144C}"/>
              </a:ext>
            </a:extLst>
          </p:cNvPr>
          <p:cNvSpPr/>
          <p:nvPr/>
        </p:nvSpPr>
        <p:spPr bwMode="auto">
          <a:xfrm>
            <a:off x="3419407" y="5094228"/>
            <a:ext cx="448061" cy="20650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A18C727-DBB3-48C8-BC0E-5CF90766090B}"/>
              </a:ext>
            </a:extLst>
          </p:cNvPr>
          <p:cNvSpPr/>
          <p:nvPr/>
        </p:nvSpPr>
        <p:spPr bwMode="auto">
          <a:xfrm>
            <a:off x="2967985" y="5308683"/>
            <a:ext cx="448061" cy="19828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066141B-C494-4D8E-B913-93A8730D806D}"/>
              </a:ext>
            </a:extLst>
          </p:cNvPr>
          <p:cNvSpPr/>
          <p:nvPr/>
        </p:nvSpPr>
        <p:spPr bwMode="auto">
          <a:xfrm>
            <a:off x="3409694" y="5314088"/>
            <a:ext cx="448061" cy="20650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7F62DA2-9786-4CCF-802A-CB8C2E75A0FD}"/>
              </a:ext>
            </a:extLst>
          </p:cNvPr>
          <p:cNvSpPr/>
          <p:nvPr/>
        </p:nvSpPr>
        <p:spPr bwMode="auto">
          <a:xfrm>
            <a:off x="4081962" y="5074534"/>
            <a:ext cx="448061" cy="20650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3FCCA3-1E13-4982-AB4A-E5C4E3E600D8}"/>
              </a:ext>
            </a:extLst>
          </p:cNvPr>
          <p:cNvSpPr/>
          <p:nvPr/>
        </p:nvSpPr>
        <p:spPr bwMode="auto">
          <a:xfrm>
            <a:off x="4535810" y="5083496"/>
            <a:ext cx="448061" cy="20650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18E1BCE-A23B-40D4-BCAE-40CC350938E1}"/>
              </a:ext>
            </a:extLst>
          </p:cNvPr>
          <p:cNvSpPr/>
          <p:nvPr/>
        </p:nvSpPr>
        <p:spPr bwMode="auto">
          <a:xfrm>
            <a:off x="4092717" y="5294617"/>
            <a:ext cx="448061" cy="20650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384E75-D3EF-4059-9A05-60B7CC14BEBA}"/>
              </a:ext>
            </a:extLst>
          </p:cNvPr>
          <p:cNvSpPr/>
          <p:nvPr/>
        </p:nvSpPr>
        <p:spPr bwMode="auto">
          <a:xfrm>
            <a:off x="4545345" y="5314294"/>
            <a:ext cx="448061" cy="20650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F1F218C-5DD8-4879-BFDB-5411CA94066C}"/>
              </a:ext>
            </a:extLst>
          </p:cNvPr>
          <p:cNvSpPr/>
          <p:nvPr/>
        </p:nvSpPr>
        <p:spPr bwMode="auto">
          <a:xfrm>
            <a:off x="5186278" y="5074534"/>
            <a:ext cx="448061" cy="20650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515B042-45BC-45A2-8DCC-B579EFF5FDE6}"/>
              </a:ext>
            </a:extLst>
          </p:cNvPr>
          <p:cNvSpPr/>
          <p:nvPr/>
        </p:nvSpPr>
        <p:spPr bwMode="auto">
          <a:xfrm>
            <a:off x="5660639" y="5094228"/>
            <a:ext cx="448061" cy="20650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8D60074-AD21-442E-8596-4220DD842870}"/>
              </a:ext>
            </a:extLst>
          </p:cNvPr>
          <p:cNvSpPr/>
          <p:nvPr/>
        </p:nvSpPr>
        <p:spPr bwMode="auto">
          <a:xfrm>
            <a:off x="5186277" y="5314927"/>
            <a:ext cx="448061" cy="20650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FBD850C-58F3-44CF-B373-084A80811560}"/>
              </a:ext>
            </a:extLst>
          </p:cNvPr>
          <p:cNvSpPr/>
          <p:nvPr/>
        </p:nvSpPr>
        <p:spPr bwMode="auto">
          <a:xfrm>
            <a:off x="5660639" y="5325076"/>
            <a:ext cx="448061" cy="20650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8ABB9C0-7351-480D-B8AC-09BE13778D85}"/>
              </a:ext>
            </a:extLst>
          </p:cNvPr>
          <p:cNvSpPr/>
          <p:nvPr/>
        </p:nvSpPr>
        <p:spPr bwMode="auto">
          <a:xfrm>
            <a:off x="6306139" y="5094228"/>
            <a:ext cx="448061" cy="20650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601A65-0FEB-4C0D-A582-2EF8EBDA8629}"/>
              </a:ext>
            </a:extLst>
          </p:cNvPr>
          <p:cNvSpPr/>
          <p:nvPr/>
        </p:nvSpPr>
        <p:spPr bwMode="auto">
          <a:xfrm>
            <a:off x="2967985" y="5771026"/>
            <a:ext cx="233692" cy="215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EFEF03-3C41-43CD-837F-BF6BB71696D0}"/>
              </a:ext>
            </a:extLst>
          </p:cNvPr>
          <p:cNvSpPr/>
          <p:nvPr/>
        </p:nvSpPr>
        <p:spPr bwMode="auto">
          <a:xfrm>
            <a:off x="3188693" y="5788293"/>
            <a:ext cx="233692" cy="215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85520FC-2843-4810-9DB6-E643BB3B7FFA}"/>
              </a:ext>
            </a:extLst>
          </p:cNvPr>
          <p:cNvSpPr/>
          <p:nvPr/>
        </p:nvSpPr>
        <p:spPr bwMode="auto">
          <a:xfrm>
            <a:off x="2960173" y="6003772"/>
            <a:ext cx="233692" cy="215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11E1B57-9F07-434B-A616-3F77AB1598C1}"/>
              </a:ext>
            </a:extLst>
          </p:cNvPr>
          <p:cNvSpPr/>
          <p:nvPr/>
        </p:nvSpPr>
        <p:spPr bwMode="auto">
          <a:xfrm>
            <a:off x="3444876" y="6219251"/>
            <a:ext cx="233692" cy="215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A8430B0-9166-4E00-8359-F2327854F73C}"/>
              </a:ext>
            </a:extLst>
          </p:cNvPr>
          <p:cNvSpPr/>
          <p:nvPr/>
        </p:nvSpPr>
        <p:spPr bwMode="auto">
          <a:xfrm>
            <a:off x="2955001" y="6236518"/>
            <a:ext cx="233692" cy="215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F6C6692-E050-42C5-AD9D-E47470933CBD}"/>
              </a:ext>
            </a:extLst>
          </p:cNvPr>
          <p:cNvSpPr/>
          <p:nvPr/>
        </p:nvSpPr>
        <p:spPr bwMode="auto">
          <a:xfrm>
            <a:off x="3199469" y="6219251"/>
            <a:ext cx="233692" cy="215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DC9C5DF-59CE-4FC9-B388-32FAB31AC458}"/>
              </a:ext>
            </a:extLst>
          </p:cNvPr>
          <p:cNvSpPr/>
          <p:nvPr/>
        </p:nvSpPr>
        <p:spPr bwMode="auto">
          <a:xfrm>
            <a:off x="3197983" y="6008259"/>
            <a:ext cx="233692" cy="215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6C73C24-B06D-485B-BA93-68DB604B2188}"/>
              </a:ext>
            </a:extLst>
          </p:cNvPr>
          <p:cNvSpPr/>
          <p:nvPr/>
        </p:nvSpPr>
        <p:spPr bwMode="auto">
          <a:xfrm>
            <a:off x="3427850" y="5788293"/>
            <a:ext cx="233692" cy="215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4806F87-19C4-47E3-B386-54DFDA0764C4}"/>
              </a:ext>
            </a:extLst>
          </p:cNvPr>
          <p:cNvSpPr/>
          <p:nvPr/>
        </p:nvSpPr>
        <p:spPr bwMode="auto">
          <a:xfrm>
            <a:off x="3437279" y="6020594"/>
            <a:ext cx="233692" cy="215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65D1221-2ADF-4024-9FCC-17865483C14B}"/>
              </a:ext>
            </a:extLst>
          </p:cNvPr>
          <p:cNvSpPr/>
          <p:nvPr/>
        </p:nvSpPr>
        <p:spPr bwMode="auto">
          <a:xfrm>
            <a:off x="3881821" y="5788293"/>
            <a:ext cx="233692" cy="215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F0AC6C8-34BE-4B5C-AB81-15C33AC4D589}"/>
              </a:ext>
            </a:extLst>
          </p:cNvPr>
          <p:cNvSpPr/>
          <p:nvPr/>
        </p:nvSpPr>
        <p:spPr bwMode="auto">
          <a:xfrm>
            <a:off x="4091545" y="5797084"/>
            <a:ext cx="233692" cy="215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9CF1D9B-90B5-433F-844B-F53DFF7ABB87}"/>
              </a:ext>
            </a:extLst>
          </p:cNvPr>
          <p:cNvSpPr/>
          <p:nvPr/>
        </p:nvSpPr>
        <p:spPr bwMode="auto">
          <a:xfrm>
            <a:off x="3875521" y="5998424"/>
            <a:ext cx="233692" cy="215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6C8BDA9-B6D2-4B26-8E12-35ACFC7DEDA8}"/>
              </a:ext>
            </a:extLst>
          </p:cNvPr>
          <p:cNvSpPr/>
          <p:nvPr/>
        </p:nvSpPr>
        <p:spPr bwMode="auto">
          <a:xfrm>
            <a:off x="4072300" y="6008259"/>
            <a:ext cx="233692" cy="215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A51B9E4-B142-4890-BD8D-841FD8712DB7}"/>
              </a:ext>
            </a:extLst>
          </p:cNvPr>
          <p:cNvSpPr/>
          <p:nvPr/>
        </p:nvSpPr>
        <p:spPr bwMode="auto">
          <a:xfrm>
            <a:off x="2402872" y="1547900"/>
            <a:ext cx="5039269" cy="502100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771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51583" y="980728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 : Improper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167AA6-3391-4C06-B060-29BE04169DBD}"/>
              </a:ext>
            </a:extLst>
          </p:cNvPr>
          <p:cNvSpPr txBox="1"/>
          <p:nvPr/>
        </p:nvSpPr>
        <p:spPr>
          <a:xfrm>
            <a:off x="2351583" y="978707"/>
            <a:ext cx="959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2. Draw diagrams for these mixed numbers and write as improper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BDC02-546E-455B-ACFD-C20BBACECF2D}"/>
              </a:ext>
            </a:extLst>
          </p:cNvPr>
          <p:cNvSpPr txBox="1"/>
          <p:nvPr/>
        </p:nvSpPr>
        <p:spPr>
          <a:xfrm>
            <a:off x="2346033" y="58449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DEA485-4A8C-4C5D-88B9-66F6BF7701BC}"/>
                  </a:ext>
                </a:extLst>
              </p:cNvPr>
              <p:cNvSpPr txBox="1"/>
              <p:nvPr/>
            </p:nvSpPr>
            <p:spPr>
              <a:xfrm>
                <a:off x="2496805" y="1603932"/>
                <a:ext cx="1404156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DEA485-4A8C-4C5D-88B9-66F6BF770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805" y="1603932"/>
                <a:ext cx="1404156" cy="616194"/>
              </a:xfrm>
              <a:prstGeom prst="rect">
                <a:avLst/>
              </a:prstGeom>
              <a:blipFill>
                <a:blip r:embed="rId4"/>
                <a:stretch>
                  <a:fillRect l="-695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CC2D34-E464-4BED-8B1A-193F1D8749E1}"/>
                  </a:ext>
                </a:extLst>
              </p:cNvPr>
              <p:cNvSpPr/>
              <p:nvPr/>
            </p:nvSpPr>
            <p:spPr>
              <a:xfrm>
                <a:off x="2490920" y="2479352"/>
                <a:ext cx="1032655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(b)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CC2D34-E464-4BED-8B1A-193F1D874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20" y="2479352"/>
                <a:ext cx="1032655" cy="613886"/>
              </a:xfrm>
              <a:prstGeom prst="rect">
                <a:avLst/>
              </a:prstGeom>
              <a:blipFill>
                <a:blip r:embed="rId5"/>
                <a:stretch>
                  <a:fillRect l="-9467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49384A-567B-401C-B52B-B944AE032F6F}"/>
                  </a:ext>
                </a:extLst>
              </p:cNvPr>
              <p:cNvSpPr/>
              <p:nvPr/>
            </p:nvSpPr>
            <p:spPr>
              <a:xfrm>
                <a:off x="2508554" y="3370628"/>
                <a:ext cx="1015021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49384A-567B-401C-B52B-B944AE032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554" y="3370628"/>
                <a:ext cx="1015021" cy="615746"/>
              </a:xfrm>
              <a:prstGeom prst="rect">
                <a:avLst/>
              </a:prstGeom>
              <a:blipFill>
                <a:blip r:embed="rId6"/>
                <a:stretch>
                  <a:fillRect l="-963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1B06FDB-DD20-4D57-97FB-079AC1C95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0961" y="1588426"/>
            <a:ext cx="2913913" cy="628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0A3600-FF51-406A-AF0B-36A416AC51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31"/>
          <a:stretch/>
        </p:blipFill>
        <p:spPr>
          <a:xfrm>
            <a:off x="3900961" y="2421044"/>
            <a:ext cx="3379760" cy="628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91FA20-3BC3-4AB8-A4E2-17E9F799DC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2396" y="3334568"/>
            <a:ext cx="1538325" cy="687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2369FA-F851-4D52-9BCA-663C377B14F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8382"/>
          <a:stretch/>
        </p:blipFill>
        <p:spPr>
          <a:xfrm>
            <a:off x="4820697" y="3343368"/>
            <a:ext cx="794051" cy="687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8068E1-320F-4263-B358-864E9F9698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635" r="50144"/>
          <a:stretch/>
        </p:blipFill>
        <p:spPr>
          <a:xfrm>
            <a:off x="3900961" y="3343368"/>
            <a:ext cx="792088" cy="6878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E0363E-B0D5-44B2-9B2E-9624EFBAFCDA}"/>
              </a:ext>
            </a:extLst>
          </p:cNvPr>
          <p:cNvSpPr/>
          <p:nvPr/>
        </p:nvSpPr>
        <p:spPr>
          <a:xfrm>
            <a:off x="2351583" y="4112676"/>
            <a:ext cx="9169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3. Draw diagrams for these improper fractions  and write as mixed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7180E6-0174-4FED-953A-8DE039D9A346}"/>
                  </a:ext>
                </a:extLst>
              </p:cNvPr>
              <p:cNvSpPr/>
              <p:nvPr/>
            </p:nvSpPr>
            <p:spPr>
              <a:xfrm>
                <a:off x="2523162" y="4570721"/>
                <a:ext cx="861133" cy="612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7180E6-0174-4FED-953A-8DE039D9A3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162" y="4570721"/>
                <a:ext cx="861133" cy="612540"/>
              </a:xfrm>
              <a:prstGeom prst="rect">
                <a:avLst/>
              </a:prstGeom>
              <a:blipFill>
                <a:blip r:embed="rId10"/>
                <a:stretch>
                  <a:fillRect l="-11348" b="-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C6B87C-0750-46A7-9867-C47E3B772ACF}"/>
                  </a:ext>
                </a:extLst>
              </p:cNvPr>
              <p:cNvSpPr/>
              <p:nvPr/>
            </p:nvSpPr>
            <p:spPr>
              <a:xfrm>
                <a:off x="2561830" y="5273918"/>
                <a:ext cx="861133" cy="614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C6B87C-0750-46A7-9867-C47E3B772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830" y="5273918"/>
                <a:ext cx="861133" cy="614399"/>
              </a:xfrm>
              <a:prstGeom prst="rect">
                <a:avLst/>
              </a:prstGeom>
              <a:blipFill>
                <a:blip r:embed="rId11"/>
                <a:stretch>
                  <a:fillRect l="-10563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903F12-A5D7-402B-B57E-E9C6836518D2}"/>
                  </a:ext>
                </a:extLst>
              </p:cNvPr>
              <p:cNvSpPr/>
              <p:nvPr/>
            </p:nvSpPr>
            <p:spPr>
              <a:xfrm>
                <a:off x="2520575" y="6088251"/>
                <a:ext cx="973343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903F12-A5D7-402B-B57E-E9C683651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575" y="6088251"/>
                <a:ext cx="973343" cy="616964"/>
              </a:xfrm>
              <a:prstGeom prst="rect">
                <a:avLst/>
              </a:prstGeom>
              <a:blipFill>
                <a:blip r:embed="rId12"/>
                <a:stretch>
                  <a:fillRect l="-937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198D51-155C-4DCE-B0E9-FCAD42786A4D}"/>
                  </a:ext>
                </a:extLst>
              </p:cNvPr>
              <p:cNvSpPr txBox="1"/>
              <p:nvPr/>
            </p:nvSpPr>
            <p:spPr>
              <a:xfrm>
                <a:off x="8719856" y="1427581"/>
                <a:ext cx="576064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198D51-155C-4DCE-B0E9-FCAD42786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856" y="1427581"/>
                <a:ext cx="576064" cy="670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EFA1262-327C-4D28-94B6-3800D33ECF7E}"/>
                  </a:ext>
                </a:extLst>
              </p:cNvPr>
              <p:cNvSpPr/>
              <p:nvPr/>
            </p:nvSpPr>
            <p:spPr>
              <a:xfrm>
                <a:off x="8816205" y="2316361"/>
                <a:ext cx="39786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EFA1262-327C-4D28-94B6-3800D33EC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205" y="2316361"/>
                <a:ext cx="397866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11383BB-78D2-4725-9BEF-1ED4632D4C35}"/>
                  </a:ext>
                </a:extLst>
              </p:cNvPr>
              <p:cNvSpPr/>
              <p:nvPr/>
            </p:nvSpPr>
            <p:spPr>
              <a:xfrm>
                <a:off x="8731246" y="3197479"/>
                <a:ext cx="540533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11383BB-78D2-4725-9BEF-1ED4632D4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246" y="3197479"/>
                <a:ext cx="540533" cy="6705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AC10D84A-A54C-4EC4-9D8C-073198572A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7091" y="4642706"/>
            <a:ext cx="1896075" cy="500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F83880-A633-4693-B2F4-91A3FB851B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7275" y="4670515"/>
            <a:ext cx="858600" cy="4377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77AA5F-D773-4282-AF62-9AC50C52DA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28617" y="4647193"/>
            <a:ext cx="858600" cy="437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5E4B411-72B0-4F9F-BD11-F6EC04EC02E6}"/>
                  </a:ext>
                </a:extLst>
              </p:cNvPr>
              <p:cNvSpPr/>
              <p:nvPr/>
            </p:nvSpPr>
            <p:spPr>
              <a:xfrm>
                <a:off x="9017988" y="4559117"/>
                <a:ext cx="65594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5E4B411-72B0-4F9F-BD11-F6EC04EC0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988" y="4559117"/>
                <a:ext cx="655949" cy="613886"/>
              </a:xfrm>
              <a:prstGeom prst="rect">
                <a:avLst/>
              </a:prstGeom>
              <a:blipFill>
                <a:blip r:embed="rId18"/>
                <a:stretch>
                  <a:fillRect l="-92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DCDCB994-5E3D-4C56-A58C-5FEC1DA3D69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35942" y="5248183"/>
            <a:ext cx="1502550" cy="7146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822C99-0F15-485D-8D56-F955168E352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78961" y="5300596"/>
            <a:ext cx="679725" cy="652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CA0579F-873D-4A52-80E2-7B937C3FCA55}"/>
                  </a:ext>
                </a:extLst>
              </p:cNvPr>
              <p:cNvSpPr/>
              <p:nvPr/>
            </p:nvSpPr>
            <p:spPr>
              <a:xfrm>
                <a:off x="9145262" y="5273918"/>
                <a:ext cx="570990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CA0579F-873D-4A52-80E2-7B937C3FC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262" y="5273918"/>
                <a:ext cx="570990" cy="615746"/>
              </a:xfrm>
              <a:prstGeom prst="rect">
                <a:avLst/>
              </a:prstGeom>
              <a:blipFill>
                <a:blip r:embed="rId21"/>
                <a:stretch>
                  <a:fillRect l="-1595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C061E2C1-F760-49FD-A525-2E579C55590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57917" y="6119850"/>
            <a:ext cx="3541725" cy="6169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CDCE3D-5C06-40A0-9EBB-C1C5D28B423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39007" y="6145077"/>
            <a:ext cx="1278715" cy="566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5D462CF-85DB-4163-8582-A7ED60F198D3}"/>
                  </a:ext>
                </a:extLst>
              </p:cNvPr>
              <p:cNvSpPr/>
              <p:nvPr/>
            </p:nvSpPr>
            <p:spPr>
              <a:xfrm>
                <a:off x="9145262" y="6088251"/>
                <a:ext cx="570990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5D462CF-85DB-4163-8582-A7ED60F19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262" y="6088251"/>
                <a:ext cx="570990" cy="616194"/>
              </a:xfrm>
              <a:prstGeom prst="rect">
                <a:avLst/>
              </a:prstGeom>
              <a:blipFill>
                <a:blip r:embed="rId24"/>
                <a:stretch>
                  <a:fillRect l="-1595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99B7247-607B-41FC-BFAF-D8749DF7CD2D}"/>
              </a:ext>
            </a:extLst>
          </p:cNvPr>
          <p:cNvSpPr/>
          <p:nvPr/>
        </p:nvSpPr>
        <p:spPr bwMode="auto">
          <a:xfrm>
            <a:off x="3978961" y="1603932"/>
            <a:ext cx="244831" cy="52319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EBC10C-6C7E-43EA-AB4D-37243E5602A9}"/>
              </a:ext>
            </a:extLst>
          </p:cNvPr>
          <p:cNvSpPr/>
          <p:nvPr/>
        </p:nvSpPr>
        <p:spPr bwMode="auto">
          <a:xfrm>
            <a:off x="4209361" y="1603016"/>
            <a:ext cx="244831" cy="52319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C2AD01-C2E7-4D0D-BD81-BD2BF19D037E}"/>
              </a:ext>
            </a:extLst>
          </p:cNvPr>
          <p:cNvSpPr/>
          <p:nvPr/>
        </p:nvSpPr>
        <p:spPr bwMode="auto">
          <a:xfrm>
            <a:off x="4455948" y="1603016"/>
            <a:ext cx="244831" cy="52319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F50462-339E-4864-A46D-3C5325D5DB8C}"/>
              </a:ext>
            </a:extLst>
          </p:cNvPr>
          <p:cNvSpPr/>
          <p:nvPr/>
        </p:nvSpPr>
        <p:spPr bwMode="auto">
          <a:xfrm>
            <a:off x="4683786" y="1603016"/>
            <a:ext cx="244831" cy="52319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95DD12-4DF6-4087-A4CA-2B07143B9861}"/>
              </a:ext>
            </a:extLst>
          </p:cNvPr>
          <p:cNvSpPr/>
          <p:nvPr/>
        </p:nvSpPr>
        <p:spPr bwMode="auto">
          <a:xfrm>
            <a:off x="4931451" y="1603016"/>
            <a:ext cx="244831" cy="52319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CA0F40-EB6D-4554-A69A-80EDB108DFB2}"/>
              </a:ext>
            </a:extLst>
          </p:cNvPr>
          <p:cNvSpPr/>
          <p:nvPr/>
        </p:nvSpPr>
        <p:spPr bwMode="auto">
          <a:xfrm>
            <a:off x="5450339" y="1612454"/>
            <a:ext cx="244831" cy="52319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FD8833-8D72-4EC3-B2CE-16EBBD0487EE}"/>
              </a:ext>
            </a:extLst>
          </p:cNvPr>
          <p:cNvSpPr/>
          <p:nvPr/>
        </p:nvSpPr>
        <p:spPr bwMode="auto">
          <a:xfrm>
            <a:off x="3958948" y="2480607"/>
            <a:ext cx="458649" cy="22487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BA4390-AB3E-4B1D-8597-34F91718025F}"/>
              </a:ext>
            </a:extLst>
          </p:cNvPr>
          <p:cNvSpPr/>
          <p:nvPr/>
        </p:nvSpPr>
        <p:spPr bwMode="auto">
          <a:xfrm>
            <a:off x="4429361" y="2486327"/>
            <a:ext cx="458649" cy="22487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5CD23E7-90E3-42F2-AB27-8F4451105090}"/>
              </a:ext>
            </a:extLst>
          </p:cNvPr>
          <p:cNvSpPr/>
          <p:nvPr/>
        </p:nvSpPr>
        <p:spPr bwMode="auto">
          <a:xfrm>
            <a:off x="3967323" y="2710185"/>
            <a:ext cx="458649" cy="22487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BEBE062-4E21-4F68-9385-73AC6CF22701}"/>
              </a:ext>
            </a:extLst>
          </p:cNvPr>
          <p:cNvSpPr/>
          <p:nvPr/>
        </p:nvSpPr>
        <p:spPr bwMode="auto">
          <a:xfrm>
            <a:off x="4420234" y="2708262"/>
            <a:ext cx="458649" cy="22487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F66CDE-2B37-442B-9C38-9E6E4F051DFD}"/>
              </a:ext>
            </a:extLst>
          </p:cNvPr>
          <p:cNvSpPr/>
          <p:nvPr/>
        </p:nvSpPr>
        <p:spPr bwMode="auto">
          <a:xfrm>
            <a:off x="5102309" y="2470278"/>
            <a:ext cx="458649" cy="22487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B32378-612E-46A1-9C68-EB5DA5F2F417}"/>
              </a:ext>
            </a:extLst>
          </p:cNvPr>
          <p:cNvSpPr/>
          <p:nvPr/>
        </p:nvSpPr>
        <p:spPr bwMode="auto">
          <a:xfrm>
            <a:off x="5112810" y="2708262"/>
            <a:ext cx="458649" cy="22487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64353EF-9D81-49C1-8317-8BF12FE9B662}"/>
              </a:ext>
            </a:extLst>
          </p:cNvPr>
          <p:cNvSpPr/>
          <p:nvPr/>
        </p:nvSpPr>
        <p:spPr bwMode="auto">
          <a:xfrm>
            <a:off x="5568648" y="2479944"/>
            <a:ext cx="434905" cy="22487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5C3B6A-93D9-4776-A581-63495F317232}"/>
              </a:ext>
            </a:extLst>
          </p:cNvPr>
          <p:cNvSpPr/>
          <p:nvPr/>
        </p:nvSpPr>
        <p:spPr bwMode="auto">
          <a:xfrm>
            <a:off x="5584920" y="2707073"/>
            <a:ext cx="425263" cy="22487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612166-B744-41FC-9960-1DBBD1005A47}"/>
              </a:ext>
            </a:extLst>
          </p:cNvPr>
          <p:cNvSpPr/>
          <p:nvPr/>
        </p:nvSpPr>
        <p:spPr bwMode="auto">
          <a:xfrm>
            <a:off x="6258923" y="2493895"/>
            <a:ext cx="458649" cy="22487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69202D-623F-4482-A2D1-31DCCE9191B9}"/>
              </a:ext>
            </a:extLst>
          </p:cNvPr>
          <p:cNvSpPr/>
          <p:nvPr/>
        </p:nvSpPr>
        <p:spPr bwMode="auto">
          <a:xfrm>
            <a:off x="4002217" y="3384133"/>
            <a:ext cx="207144" cy="5995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EB078F5-FA80-419E-9E4C-184162048974}"/>
              </a:ext>
            </a:extLst>
          </p:cNvPr>
          <p:cNvSpPr/>
          <p:nvPr/>
        </p:nvSpPr>
        <p:spPr bwMode="auto">
          <a:xfrm>
            <a:off x="4201081" y="3382210"/>
            <a:ext cx="207144" cy="5995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436232-964C-408E-8D1B-B24E4CD6FD33}"/>
              </a:ext>
            </a:extLst>
          </p:cNvPr>
          <p:cNvSpPr/>
          <p:nvPr/>
        </p:nvSpPr>
        <p:spPr bwMode="auto">
          <a:xfrm>
            <a:off x="4414829" y="3382210"/>
            <a:ext cx="207144" cy="5995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04B1C-FC4D-4508-9E8E-5BCC3BA9F9AD}"/>
              </a:ext>
            </a:extLst>
          </p:cNvPr>
          <p:cNvSpPr/>
          <p:nvPr/>
        </p:nvSpPr>
        <p:spPr bwMode="auto">
          <a:xfrm>
            <a:off x="4886633" y="3369699"/>
            <a:ext cx="207144" cy="5995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3AA3ACE-83B0-4BD1-A378-9FEBA2A10A2D}"/>
              </a:ext>
            </a:extLst>
          </p:cNvPr>
          <p:cNvSpPr/>
          <p:nvPr/>
        </p:nvSpPr>
        <p:spPr bwMode="auto">
          <a:xfrm>
            <a:off x="5102309" y="3368997"/>
            <a:ext cx="207144" cy="5995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0CB6ED5-F383-409B-9381-37752DE1B706}"/>
              </a:ext>
            </a:extLst>
          </p:cNvPr>
          <p:cNvSpPr/>
          <p:nvPr/>
        </p:nvSpPr>
        <p:spPr bwMode="auto">
          <a:xfrm>
            <a:off x="5318877" y="3370628"/>
            <a:ext cx="207144" cy="5995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63BF07C-2A06-4263-9390-E28D77362DB8}"/>
              </a:ext>
            </a:extLst>
          </p:cNvPr>
          <p:cNvSpPr/>
          <p:nvPr/>
        </p:nvSpPr>
        <p:spPr bwMode="auto">
          <a:xfrm>
            <a:off x="5805086" y="3371453"/>
            <a:ext cx="207144" cy="5995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8A3E452-8625-4230-8296-54200A5A7774}"/>
              </a:ext>
            </a:extLst>
          </p:cNvPr>
          <p:cNvSpPr/>
          <p:nvPr/>
        </p:nvSpPr>
        <p:spPr bwMode="auto">
          <a:xfrm>
            <a:off x="6029294" y="3370647"/>
            <a:ext cx="207144" cy="5995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887162-97A2-462A-95BC-05BB7ECA0254}"/>
              </a:ext>
            </a:extLst>
          </p:cNvPr>
          <p:cNvSpPr/>
          <p:nvPr/>
        </p:nvSpPr>
        <p:spPr bwMode="auto">
          <a:xfrm>
            <a:off x="6244870" y="3382210"/>
            <a:ext cx="207144" cy="5995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5A1F440-1F7E-4E62-84B0-15F64793A4D5}"/>
              </a:ext>
            </a:extLst>
          </p:cNvPr>
          <p:cNvSpPr/>
          <p:nvPr/>
        </p:nvSpPr>
        <p:spPr bwMode="auto">
          <a:xfrm>
            <a:off x="6581097" y="3369822"/>
            <a:ext cx="207144" cy="5995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C6D365-1379-450C-9404-CE28706BCCE1}"/>
              </a:ext>
            </a:extLst>
          </p:cNvPr>
          <p:cNvSpPr/>
          <p:nvPr/>
        </p:nvSpPr>
        <p:spPr bwMode="auto">
          <a:xfrm>
            <a:off x="3981894" y="4680820"/>
            <a:ext cx="406008" cy="39754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9342CE7-B561-4C28-95D4-13DFCA441171}"/>
              </a:ext>
            </a:extLst>
          </p:cNvPr>
          <p:cNvSpPr/>
          <p:nvPr/>
        </p:nvSpPr>
        <p:spPr bwMode="auto">
          <a:xfrm>
            <a:off x="4403884" y="4670930"/>
            <a:ext cx="406008" cy="39754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EBACB80-7CA9-48BB-BADE-7E2B43626BF9}"/>
              </a:ext>
            </a:extLst>
          </p:cNvPr>
          <p:cNvSpPr/>
          <p:nvPr/>
        </p:nvSpPr>
        <p:spPr bwMode="auto">
          <a:xfrm>
            <a:off x="4941342" y="4650534"/>
            <a:ext cx="406008" cy="39754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CD6EA34-3C51-40FA-BC0C-1126AE862E61}"/>
              </a:ext>
            </a:extLst>
          </p:cNvPr>
          <p:cNvSpPr/>
          <p:nvPr/>
        </p:nvSpPr>
        <p:spPr bwMode="auto">
          <a:xfrm>
            <a:off x="5336388" y="4650533"/>
            <a:ext cx="406008" cy="39754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5A88DC-22C5-40CB-9EA5-0B74B632943D}"/>
              </a:ext>
            </a:extLst>
          </p:cNvPr>
          <p:cNvSpPr/>
          <p:nvPr/>
        </p:nvSpPr>
        <p:spPr bwMode="auto">
          <a:xfrm>
            <a:off x="6012230" y="4664204"/>
            <a:ext cx="406008" cy="39754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B230680-65E1-4EC1-9539-3A302F9C7BA5}"/>
              </a:ext>
            </a:extLst>
          </p:cNvPr>
          <p:cNvSpPr/>
          <p:nvPr/>
        </p:nvSpPr>
        <p:spPr bwMode="auto">
          <a:xfrm>
            <a:off x="6408866" y="4670931"/>
            <a:ext cx="406008" cy="39754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9843345-24E4-4D4C-9997-18E7295B86DA}"/>
              </a:ext>
            </a:extLst>
          </p:cNvPr>
          <p:cNvSpPr/>
          <p:nvPr/>
        </p:nvSpPr>
        <p:spPr bwMode="auto">
          <a:xfrm>
            <a:off x="6982047" y="4664203"/>
            <a:ext cx="406008" cy="39754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1A52E9-66D5-487C-8D11-93B20575C893}"/>
              </a:ext>
            </a:extLst>
          </p:cNvPr>
          <p:cNvSpPr/>
          <p:nvPr/>
        </p:nvSpPr>
        <p:spPr bwMode="auto">
          <a:xfrm>
            <a:off x="4002217" y="5300596"/>
            <a:ext cx="198864" cy="58005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A94F9DF-CDF5-4419-ACCE-754E902CDC48}"/>
              </a:ext>
            </a:extLst>
          </p:cNvPr>
          <p:cNvSpPr/>
          <p:nvPr/>
        </p:nvSpPr>
        <p:spPr bwMode="auto">
          <a:xfrm>
            <a:off x="4204009" y="5308262"/>
            <a:ext cx="198864" cy="58005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0D2C281-A462-4EBF-91F5-C876D29ACEBD}"/>
              </a:ext>
            </a:extLst>
          </p:cNvPr>
          <p:cNvSpPr/>
          <p:nvPr/>
        </p:nvSpPr>
        <p:spPr bwMode="auto">
          <a:xfrm>
            <a:off x="4411560" y="5297217"/>
            <a:ext cx="198864" cy="58005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D2B74CE-27B5-4BC4-9B4E-F5B0C841B550}"/>
              </a:ext>
            </a:extLst>
          </p:cNvPr>
          <p:cNvSpPr/>
          <p:nvPr/>
        </p:nvSpPr>
        <p:spPr bwMode="auto">
          <a:xfrm>
            <a:off x="5092291" y="5297217"/>
            <a:ext cx="198864" cy="58005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B5888B2-4895-4B4F-8525-18820F73C150}"/>
              </a:ext>
            </a:extLst>
          </p:cNvPr>
          <p:cNvSpPr/>
          <p:nvPr/>
        </p:nvSpPr>
        <p:spPr bwMode="auto">
          <a:xfrm>
            <a:off x="5299842" y="5303751"/>
            <a:ext cx="198864" cy="58005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00C7B3B-5DCF-4FBF-B9E6-507B4BDD689F}"/>
              </a:ext>
            </a:extLst>
          </p:cNvPr>
          <p:cNvSpPr/>
          <p:nvPr/>
        </p:nvSpPr>
        <p:spPr bwMode="auto">
          <a:xfrm>
            <a:off x="5507394" y="5300595"/>
            <a:ext cx="198864" cy="58005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D6D4F06-840C-4C6A-B482-8B5E13959049}"/>
              </a:ext>
            </a:extLst>
          </p:cNvPr>
          <p:cNvSpPr/>
          <p:nvPr/>
        </p:nvSpPr>
        <p:spPr bwMode="auto">
          <a:xfrm>
            <a:off x="5860940" y="5289033"/>
            <a:ext cx="198864" cy="58005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65BFB3-9455-47A3-84AF-0D58B8EAEF61}"/>
              </a:ext>
            </a:extLst>
          </p:cNvPr>
          <p:cNvSpPr/>
          <p:nvPr/>
        </p:nvSpPr>
        <p:spPr bwMode="auto">
          <a:xfrm>
            <a:off x="3993529" y="6181289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DBD1F93-1586-44DE-9CD9-65C6B1E6C70A}"/>
              </a:ext>
            </a:extLst>
          </p:cNvPr>
          <p:cNvSpPr/>
          <p:nvPr/>
        </p:nvSpPr>
        <p:spPr bwMode="auto">
          <a:xfrm>
            <a:off x="4223792" y="6180571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E065C13-BB2D-48A3-89E6-5A3596D243C4}"/>
              </a:ext>
            </a:extLst>
          </p:cNvPr>
          <p:cNvSpPr/>
          <p:nvPr/>
        </p:nvSpPr>
        <p:spPr bwMode="auto">
          <a:xfrm>
            <a:off x="4438618" y="6170210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17C68A8-83B5-4E8E-A047-CD99172014C0}"/>
              </a:ext>
            </a:extLst>
          </p:cNvPr>
          <p:cNvSpPr/>
          <p:nvPr/>
        </p:nvSpPr>
        <p:spPr bwMode="auto">
          <a:xfrm>
            <a:off x="4663382" y="6170209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A330D-1CEB-465B-B11A-F351186595AF}"/>
              </a:ext>
            </a:extLst>
          </p:cNvPr>
          <p:cNvSpPr/>
          <p:nvPr/>
        </p:nvSpPr>
        <p:spPr bwMode="auto">
          <a:xfrm>
            <a:off x="4885549" y="6179845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117081F-90AB-4479-B67D-BC185F3D0D83}"/>
              </a:ext>
            </a:extLst>
          </p:cNvPr>
          <p:cNvSpPr/>
          <p:nvPr/>
        </p:nvSpPr>
        <p:spPr bwMode="auto">
          <a:xfrm>
            <a:off x="5421472" y="6180569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88756C5-E545-4483-A218-CAB6DCBA1BEE}"/>
              </a:ext>
            </a:extLst>
          </p:cNvPr>
          <p:cNvSpPr/>
          <p:nvPr/>
        </p:nvSpPr>
        <p:spPr bwMode="auto">
          <a:xfrm>
            <a:off x="5599555" y="6179851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0D1844-69A5-45EA-9A1A-3D543A397FA6}"/>
              </a:ext>
            </a:extLst>
          </p:cNvPr>
          <p:cNvSpPr/>
          <p:nvPr/>
        </p:nvSpPr>
        <p:spPr bwMode="auto">
          <a:xfrm>
            <a:off x="5758703" y="6179850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BBCC461-AC03-49E0-AD2D-A5E6F5DB9A49}"/>
              </a:ext>
            </a:extLst>
          </p:cNvPr>
          <p:cNvSpPr/>
          <p:nvPr/>
        </p:nvSpPr>
        <p:spPr bwMode="auto">
          <a:xfrm>
            <a:off x="5972773" y="6179849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C06331A-E52A-4D1A-BC77-CCFDDCDE29EF}"/>
              </a:ext>
            </a:extLst>
          </p:cNvPr>
          <p:cNvSpPr/>
          <p:nvPr/>
        </p:nvSpPr>
        <p:spPr bwMode="auto">
          <a:xfrm>
            <a:off x="6155774" y="6179848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534C8D2-0781-42B1-9164-6E9174228342}"/>
              </a:ext>
            </a:extLst>
          </p:cNvPr>
          <p:cNvSpPr/>
          <p:nvPr/>
        </p:nvSpPr>
        <p:spPr bwMode="auto">
          <a:xfrm>
            <a:off x="6560665" y="6179847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DCA1B06-6578-4033-892A-43FB678996C4}"/>
              </a:ext>
            </a:extLst>
          </p:cNvPr>
          <p:cNvSpPr/>
          <p:nvPr/>
        </p:nvSpPr>
        <p:spPr bwMode="auto">
          <a:xfrm>
            <a:off x="6783177" y="6179846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FA7447C-F107-4E77-B5A6-DC0C4C6CCEC1}"/>
              </a:ext>
            </a:extLst>
          </p:cNvPr>
          <p:cNvSpPr/>
          <p:nvPr/>
        </p:nvSpPr>
        <p:spPr bwMode="auto">
          <a:xfrm>
            <a:off x="6947857" y="6170208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A72A22A-C759-4D75-BC30-96293009F4BE}"/>
              </a:ext>
            </a:extLst>
          </p:cNvPr>
          <p:cNvSpPr/>
          <p:nvPr/>
        </p:nvSpPr>
        <p:spPr bwMode="auto">
          <a:xfrm>
            <a:off x="7130811" y="6179846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F43EC8E-7919-46B8-A940-45275548A40A}"/>
              </a:ext>
            </a:extLst>
          </p:cNvPr>
          <p:cNvSpPr/>
          <p:nvPr/>
        </p:nvSpPr>
        <p:spPr bwMode="auto">
          <a:xfrm>
            <a:off x="7361998" y="6179845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D213123-E226-4BE0-9D7F-14BA2574782B}"/>
              </a:ext>
            </a:extLst>
          </p:cNvPr>
          <p:cNvSpPr/>
          <p:nvPr/>
        </p:nvSpPr>
        <p:spPr bwMode="auto">
          <a:xfrm>
            <a:off x="7763413" y="6179845"/>
            <a:ext cx="230263" cy="4522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1582906-40C7-4FC9-9231-299D1E75B01E}"/>
              </a:ext>
            </a:extLst>
          </p:cNvPr>
          <p:cNvSpPr/>
          <p:nvPr/>
        </p:nvSpPr>
        <p:spPr bwMode="auto">
          <a:xfrm>
            <a:off x="3860590" y="1601016"/>
            <a:ext cx="2954284" cy="62188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7CB7D8B-48BE-4AB9-9E09-8F3CC9F5958D}"/>
              </a:ext>
            </a:extLst>
          </p:cNvPr>
          <p:cNvSpPr/>
          <p:nvPr/>
        </p:nvSpPr>
        <p:spPr bwMode="auto">
          <a:xfrm>
            <a:off x="3875950" y="2418792"/>
            <a:ext cx="3404771" cy="62840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84F8072-47E1-4E04-B0CC-23F6FEF84CEF}"/>
              </a:ext>
            </a:extLst>
          </p:cNvPr>
          <p:cNvSpPr/>
          <p:nvPr/>
        </p:nvSpPr>
        <p:spPr bwMode="auto">
          <a:xfrm>
            <a:off x="3883897" y="3330144"/>
            <a:ext cx="816882" cy="7096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5F58E8E-0B10-4DB5-B853-09D8BB7E78DE}"/>
              </a:ext>
            </a:extLst>
          </p:cNvPr>
          <p:cNvSpPr/>
          <p:nvPr/>
        </p:nvSpPr>
        <p:spPr bwMode="auto">
          <a:xfrm>
            <a:off x="4818244" y="3343367"/>
            <a:ext cx="794051" cy="68710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D8B81A9-8008-4688-8854-8CD849BEE18B}"/>
              </a:ext>
            </a:extLst>
          </p:cNvPr>
          <p:cNvSpPr/>
          <p:nvPr/>
        </p:nvSpPr>
        <p:spPr bwMode="auto">
          <a:xfrm>
            <a:off x="5732213" y="3345574"/>
            <a:ext cx="1548508" cy="68490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AB51133-44F4-4CC4-B524-C0C53EDD9B96}"/>
              </a:ext>
            </a:extLst>
          </p:cNvPr>
          <p:cNvSpPr/>
          <p:nvPr/>
        </p:nvSpPr>
        <p:spPr bwMode="auto">
          <a:xfrm>
            <a:off x="3938004" y="6145077"/>
            <a:ext cx="1269398" cy="59173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A6310BB-14D0-428A-98FB-6E2ADB506886}"/>
              </a:ext>
            </a:extLst>
          </p:cNvPr>
          <p:cNvSpPr/>
          <p:nvPr/>
        </p:nvSpPr>
        <p:spPr bwMode="auto">
          <a:xfrm>
            <a:off x="5357932" y="6130173"/>
            <a:ext cx="3541710" cy="61619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47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4" grpId="0"/>
      <p:bldP spid="27" grpId="0"/>
      <p:bldP spid="31" grpId="0"/>
      <p:bldP spid="1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0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1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32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33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39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Improper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596239-88E2-4472-B91A-B80795022C6A}"/>
              </a:ext>
            </a:extLst>
          </p:cNvPr>
          <p:cNvSpPr txBox="1"/>
          <p:nvPr/>
        </p:nvSpPr>
        <p:spPr>
          <a:xfrm>
            <a:off x="2279576" y="76470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4.  Convert these improper fractions to mixed numbers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EC52D-F24F-401A-B603-53098E30DD3D}"/>
              </a:ext>
            </a:extLst>
          </p:cNvPr>
          <p:cNvSpPr/>
          <p:nvPr/>
        </p:nvSpPr>
        <p:spPr>
          <a:xfrm>
            <a:off x="2257538" y="364502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5.  Convert these mixed numbers to improper fractions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D27CDF-0683-4B05-8E79-34CD3C797AB1}"/>
                  </a:ext>
                </a:extLst>
              </p:cNvPr>
              <p:cNvSpPr txBox="1"/>
              <p:nvPr/>
            </p:nvSpPr>
            <p:spPr>
              <a:xfrm>
                <a:off x="2681068" y="1383251"/>
                <a:ext cx="1224136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D27CDF-0683-4B05-8E79-34CD3C797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068" y="1383251"/>
                <a:ext cx="1224136" cy="614655"/>
              </a:xfrm>
              <a:prstGeom prst="rect">
                <a:avLst/>
              </a:prstGeom>
              <a:blipFill>
                <a:blip r:embed="rId4"/>
                <a:stretch>
                  <a:fillRect l="-796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BC9CEC5-6B5B-462D-B92A-2AB3A65D21B5}"/>
                  </a:ext>
                </a:extLst>
              </p:cNvPr>
              <p:cNvSpPr/>
              <p:nvPr/>
            </p:nvSpPr>
            <p:spPr>
              <a:xfrm>
                <a:off x="4354904" y="1428681"/>
                <a:ext cx="776175" cy="614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BC9CEC5-6B5B-462D-B92A-2AB3A65D2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904" y="1428681"/>
                <a:ext cx="776175" cy="614977"/>
              </a:xfrm>
              <a:prstGeom prst="rect">
                <a:avLst/>
              </a:prstGeom>
              <a:blipFill>
                <a:blip r:embed="rId5"/>
                <a:stretch>
                  <a:fillRect l="-11719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D06EFF-9589-4F09-8F3B-E6574BF53D10}"/>
                  </a:ext>
                </a:extLst>
              </p:cNvPr>
              <p:cNvSpPr/>
              <p:nvPr/>
            </p:nvSpPr>
            <p:spPr>
              <a:xfrm>
                <a:off x="6093355" y="1429691"/>
                <a:ext cx="758541" cy="621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D06EFF-9589-4F09-8F3B-E6574BF53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355" y="1429691"/>
                <a:ext cx="758541" cy="621773"/>
              </a:xfrm>
              <a:prstGeom prst="rect">
                <a:avLst/>
              </a:prstGeom>
              <a:blipFill>
                <a:blip r:embed="rId6"/>
                <a:stretch>
                  <a:fillRect l="-12903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F1ACBE-3EA2-4B01-A1A1-E70FC4032C45}"/>
                  </a:ext>
                </a:extLst>
              </p:cNvPr>
              <p:cNvSpPr/>
              <p:nvPr/>
            </p:nvSpPr>
            <p:spPr>
              <a:xfrm>
                <a:off x="7779250" y="1428681"/>
                <a:ext cx="906017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F1ACBE-3EA2-4B01-A1A1-E70FC4032C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50" y="1428681"/>
                <a:ext cx="906017" cy="614655"/>
              </a:xfrm>
              <a:prstGeom prst="rect">
                <a:avLst/>
              </a:prstGeom>
              <a:blipFill>
                <a:blip r:embed="rId7"/>
                <a:stretch>
                  <a:fillRect l="-1006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922EE2-DD50-4AD9-9949-9341AA910035}"/>
                  </a:ext>
                </a:extLst>
              </p:cNvPr>
              <p:cNvSpPr/>
              <p:nvPr/>
            </p:nvSpPr>
            <p:spPr>
              <a:xfrm>
                <a:off x="9638168" y="1406298"/>
                <a:ext cx="906017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922EE2-DD50-4AD9-9949-9341AA910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168" y="1406298"/>
                <a:ext cx="906017" cy="614655"/>
              </a:xfrm>
              <a:prstGeom prst="rect">
                <a:avLst/>
              </a:prstGeom>
              <a:blipFill>
                <a:blip r:embed="rId8"/>
                <a:stretch>
                  <a:fillRect l="-1006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EF4C4EE-61B3-4FCC-9846-787118B7CD40}"/>
                  </a:ext>
                </a:extLst>
              </p:cNvPr>
              <p:cNvSpPr/>
              <p:nvPr/>
            </p:nvSpPr>
            <p:spPr>
              <a:xfrm>
                <a:off x="2739014" y="2454007"/>
                <a:ext cx="689612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EF4C4EE-61B3-4FCC-9846-787118B7CD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014" y="2454007"/>
                <a:ext cx="689612" cy="615233"/>
              </a:xfrm>
              <a:prstGeom prst="rect">
                <a:avLst/>
              </a:prstGeom>
              <a:blipFill>
                <a:blip r:embed="rId9"/>
                <a:stretch>
                  <a:fillRect l="-13274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547690-271E-4976-A7E8-8B53E1A99C5F}"/>
                  </a:ext>
                </a:extLst>
              </p:cNvPr>
              <p:cNvSpPr/>
              <p:nvPr/>
            </p:nvSpPr>
            <p:spPr>
              <a:xfrm>
                <a:off x="4440179" y="2448598"/>
                <a:ext cx="906017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547690-271E-4976-A7E8-8B53E1A99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179" y="2448598"/>
                <a:ext cx="906017" cy="613886"/>
              </a:xfrm>
              <a:prstGeom prst="rect">
                <a:avLst/>
              </a:prstGeom>
              <a:blipFill>
                <a:blip r:embed="rId10"/>
                <a:stretch>
                  <a:fillRect l="-10067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0A11F9-3693-4104-98B1-70FAD49F987C}"/>
                  </a:ext>
                </a:extLst>
              </p:cNvPr>
              <p:cNvSpPr/>
              <p:nvPr/>
            </p:nvSpPr>
            <p:spPr>
              <a:xfrm>
                <a:off x="6157539" y="2454415"/>
                <a:ext cx="776175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0A11F9-3693-4104-98B1-70FAD49F9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539" y="2454415"/>
                <a:ext cx="776175" cy="614655"/>
              </a:xfrm>
              <a:prstGeom prst="rect">
                <a:avLst/>
              </a:prstGeom>
              <a:blipFill>
                <a:blip r:embed="rId11"/>
                <a:stretch>
                  <a:fillRect l="-1181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B6A18D8-A213-4494-8066-206C97D16A49}"/>
                  </a:ext>
                </a:extLst>
              </p:cNvPr>
              <p:cNvSpPr/>
              <p:nvPr/>
            </p:nvSpPr>
            <p:spPr>
              <a:xfrm>
                <a:off x="7842510" y="2448598"/>
                <a:ext cx="673582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</a:t>
                </a:r>
                <a:r>
                  <a:rPr lang="en-GB" sz="2400" dirty="0" err="1"/>
                  <a:t>i</a:t>
                </a:r>
                <a:r>
                  <a:rPr lang="en-GB" sz="24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B6A18D8-A213-4494-8066-206C97D16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510" y="2448598"/>
                <a:ext cx="673582" cy="616964"/>
              </a:xfrm>
              <a:prstGeom prst="rect">
                <a:avLst/>
              </a:prstGeom>
              <a:blipFill>
                <a:blip r:embed="rId12"/>
                <a:stretch>
                  <a:fillRect l="-1454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146705-3775-4B4C-B1F9-401F6924FE6B}"/>
                  </a:ext>
                </a:extLst>
              </p:cNvPr>
              <p:cNvSpPr/>
              <p:nvPr/>
            </p:nvSpPr>
            <p:spPr>
              <a:xfrm>
                <a:off x="9626004" y="2516776"/>
                <a:ext cx="803425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(j)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146705-3775-4B4C-B1F9-401F6924F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004" y="2516776"/>
                <a:ext cx="803425" cy="614655"/>
              </a:xfrm>
              <a:prstGeom prst="rect">
                <a:avLst/>
              </a:prstGeom>
              <a:blipFill>
                <a:blip r:embed="rId13"/>
                <a:stretch>
                  <a:fillRect l="-1136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3E5A0-9770-4306-A02F-2139C17089A2}"/>
                  </a:ext>
                </a:extLst>
              </p:cNvPr>
              <p:cNvSpPr txBox="1"/>
              <p:nvPr/>
            </p:nvSpPr>
            <p:spPr>
              <a:xfrm>
                <a:off x="2681068" y="4465050"/>
                <a:ext cx="129614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3E5A0-9770-4306-A02F-2139C1708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068" y="4465050"/>
                <a:ext cx="1296144" cy="614655"/>
              </a:xfrm>
              <a:prstGeom prst="rect">
                <a:avLst/>
              </a:prstGeom>
              <a:blipFill>
                <a:blip r:embed="rId14"/>
                <a:stretch>
                  <a:fillRect l="-754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35D2CA-CB63-4154-8397-4614D34C6621}"/>
                  </a:ext>
                </a:extLst>
              </p:cNvPr>
              <p:cNvSpPr/>
              <p:nvPr/>
            </p:nvSpPr>
            <p:spPr>
              <a:xfrm>
                <a:off x="4440179" y="4462107"/>
                <a:ext cx="103265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35D2CA-CB63-4154-8397-4614D34C66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179" y="4462107"/>
                <a:ext cx="1032655" cy="613886"/>
              </a:xfrm>
              <a:prstGeom prst="rect">
                <a:avLst/>
              </a:prstGeom>
              <a:blipFill>
                <a:blip r:embed="rId15"/>
                <a:stretch>
                  <a:fillRect l="-882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A1D349C-425C-4C80-8990-9C1A3B6615AE}"/>
                  </a:ext>
                </a:extLst>
              </p:cNvPr>
              <p:cNvSpPr/>
              <p:nvPr/>
            </p:nvSpPr>
            <p:spPr>
              <a:xfrm>
                <a:off x="6098380" y="4428205"/>
                <a:ext cx="1015021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A1D349C-425C-4C80-8990-9C1A3B6615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380" y="4428205"/>
                <a:ext cx="1015021" cy="613886"/>
              </a:xfrm>
              <a:prstGeom prst="rect">
                <a:avLst/>
              </a:prstGeom>
              <a:blipFill>
                <a:blip r:embed="rId16"/>
                <a:stretch>
                  <a:fillRect l="-8982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D90E21-A55B-4570-9482-08510968801C}"/>
                  </a:ext>
                </a:extLst>
              </p:cNvPr>
              <p:cNvSpPr/>
              <p:nvPr/>
            </p:nvSpPr>
            <p:spPr>
              <a:xfrm>
                <a:off x="7776373" y="4425854"/>
                <a:ext cx="103265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D90E21-A55B-4570-9482-085109688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373" y="4425854"/>
                <a:ext cx="1032655" cy="613886"/>
              </a:xfrm>
              <a:prstGeom prst="rect">
                <a:avLst/>
              </a:prstGeom>
              <a:blipFill>
                <a:blip r:embed="rId17"/>
                <a:stretch>
                  <a:fillRect l="-946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891CFE-D4B8-4084-AB07-507F4532E7F7}"/>
                  </a:ext>
                </a:extLst>
              </p:cNvPr>
              <p:cNvSpPr/>
              <p:nvPr/>
            </p:nvSpPr>
            <p:spPr>
              <a:xfrm>
                <a:off x="9626004" y="4362783"/>
                <a:ext cx="1032655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891CFE-D4B8-4084-AB07-507F4532E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004" y="4362783"/>
                <a:ext cx="1032655" cy="615746"/>
              </a:xfrm>
              <a:prstGeom prst="rect">
                <a:avLst/>
              </a:prstGeom>
              <a:blipFill>
                <a:blip r:embed="rId18"/>
                <a:stretch>
                  <a:fillRect l="-887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F8BA6B5-06F4-4734-838D-3BE515A517D0}"/>
                  </a:ext>
                </a:extLst>
              </p:cNvPr>
              <p:cNvSpPr/>
              <p:nvPr/>
            </p:nvSpPr>
            <p:spPr>
              <a:xfrm>
                <a:off x="2741147" y="5445175"/>
                <a:ext cx="946093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F8BA6B5-06F4-4734-838D-3BE515A51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147" y="5445175"/>
                <a:ext cx="946093" cy="616515"/>
              </a:xfrm>
              <a:prstGeom prst="rect">
                <a:avLst/>
              </a:prstGeom>
              <a:blipFill>
                <a:blip r:embed="rId19"/>
                <a:stretch>
                  <a:fillRect l="-1032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669F01B-C091-44A7-B4FC-3A7280CC21D1}"/>
                  </a:ext>
                </a:extLst>
              </p:cNvPr>
              <p:cNvSpPr/>
              <p:nvPr/>
            </p:nvSpPr>
            <p:spPr>
              <a:xfrm>
                <a:off x="4522517" y="5481139"/>
                <a:ext cx="1032655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(g) 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669F01B-C091-44A7-B4FC-3A7280CC2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517" y="5481139"/>
                <a:ext cx="1032655" cy="615233"/>
              </a:xfrm>
              <a:prstGeom prst="rect">
                <a:avLst/>
              </a:prstGeom>
              <a:blipFill>
                <a:blip r:embed="rId20"/>
                <a:stretch>
                  <a:fillRect l="-946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CDD81AC-B857-43E9-9341-BF4023AB163A}"/>
                  </a:ext>
                </a:extLst>
              </p:cNvPr>
              <p:cNvSpPr/>
              <p:nvPr/>
            </p:nvSpPr>
            <p:spPr>
              <a:xfrm>
                <a:off x="6124340" y="5487725"/>
                <a:ext cx="1032655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(h)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CDD81AC-B857-43E9-9341-BF4023AB1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340" y="5487725"/>
                <a:ext cx="1032655" cy="616964"/>
              </a:xfrm>
              <a:prstGeom prst="rect">
                <a:avLst/>
              </a:prstGeom>
              <a:blipFill>
                <a:blip r:embed="rId21"/>
                <a:stretch>
                  <a:fillRect l="-946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261926-6487-40F7-B124-F049CFBF43C6}"/>
                  </a:ext>
                </a:extLst>
              </p:cNvPr>
              <p:cNvSpPr/>
              <p:nvPr/>
            </p:nvSpPr>
            <p:spPr>
              <a:xfrm>
                <a:off x="7842510" y="5422085"/>
                <a:ext cx="930063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</a:t>
                </a:r>
                <a:r>
                  <a:rPr lang="en-GB" sz="2400" dirty="0" err="1"/>
                  <a:t>i</a:t>
                </a:r>
                <a:r>
                  <a:rPr lang="en-GB" sz="2400" dirty="0"/>
                  <a:t>) 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261926-6487-40F7-B124-F049CFBF4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510" y="5422085"/>
                <a:ext cx="930063" cy="616194"/>
              </a:xfrm>
              <a:prstGeom prst="rect">
                <a:avLst/>
              </a:prstGeom>
              <a:blipFill>
                <a:blip r:embed="rId22"/>
                <a:stretch>
                  <a:fillRect l="-10526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FD4CCC4-6F8F-4E76-8075-AE6639A0B2BF}"/>
                  </a:ext>
                </a:extLst>
              </p:cNvPr>
              <p:cNvSpPr/>
              <p:nvPr/>
            </p:nvSpPr>
            <p:spPr>
              <a:xfrm>
                <a:off x="9702197" y="5397426"/>
                <a:ext cx="1336723" cy="619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(j)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FD4CCC4-6F8F-4E76-8075-AE6639A0B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197" y="5397426"/>
                <a:ext cx="1336723" cy="619913"/>
              </a:xfrm>
              <a:prstGeom prst="rect">
                <a:avLst/>
              </a:prstGeom>
              <a:blipFill>
                <a:blip r:embed="rId23"/>
                <a:stretch>
                  <a:fillRect l="-73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849CE2-BE3F-46EE-BBA8-7E5A7CBC374C}"/>
                  </a:ext>
                </a:extLst>
              </p:cNvPr>
              <p:cNvSpPr txBox="1"/>
              <p:nvPr/>
            </p:nvSpPr>
            <p:spPr>
              <a:xfrm>
                <a:off x="3523018" y="1424953"/>
                <a:ext cx="583925" cy="61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849CE2-BE3F-46EE-BBA8-7E5A7CBC3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18" y="1424953"/>
                <a:ext cx="583925" cy="615810"/>
              </a:xfrm>
              <a:prstGeom prst="rect">
                <a:avLst/>
              </a:prstGeom>
              <a:blipFill>
                <a:blip r:embed="rId24"/>
                <a:stretch>
                  <a:fillRect l="-1666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74EA065-67FD-4BEB-A9A5-B8F01794E3A6}"/>
                  </a:ext>
                </a:extLst>
              </p:cNvPr>
              <p:cNvSpPr/>
              <p:nvPr/>
            </p:nvSpPr>
            <p:spPr>
              <a:xfrm>
                <a:off x="5325699" y="1457892"/>
                <a:ext cx="655949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74EA065-67FD-4BEB-A9A5-B8F01794E3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699" y="1457892"/>
                <a:ext cx="655949" cy="615746"/>
              </a:xfrm>
              <a:prstGeom prst="rect">
                <a:avLst/>
              </a:prstGeom>
              <a:blipFill>
                <a:blip r:embed="rId25"/>
                <a:stretch>
                  <a:fillRect l="-1495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E39BD87-C4F7-4C1C-A79E-E8D2AF7C3511}"/>
                  </a:ext>
                </a:extLst>
              </p:cNvPr>
              <p:cNvSpPr/>
              <p:nvPr/>
            </p:nvSpPr>
            <p:spPr>
              <a:xfrm>
                <a:off x="6970878" y="1475776"/>
                <a:ext cx="655949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E39BD87-C4F7-4C1C-A79E-E8D2AF7C3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878" y="1475776"/>
                <a:ext cx="655949" cy="616515"/>
              </a:xfrm>
              <a:prstGeom prst="rect">
                <a:avLst/>
              </a:prstGeom>
              <a:blipFill>
                <a:blip r:embed="rId26"/>
                <a:stretch>
                  <a:fillRect l="-1495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6660571-B1C6-4262-A5B3-AA2C3715594C}"/>
                  </a:ext>
                </a:extLst>
              </p:cNvPr>
              <p:cNvSpPr/>
              <p:nvPr/>
            </p:nvSpPr>
            <p:spPr>
              <a:xfrm>
                <a:off x="8750288" y="1477790"/>
                <a:ext cx="655949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6660571-B1C6-4262-A5B3-AA2C37155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288" y="1477790"/>
                <a:ext cx="655949" cy="616964"/>
              </a:xfrm>
              <a:prstGeom prst="rect">
                <a:avLst/>
              </a:prstGeom>
              <a:blipFill>
                <a:blip r:embed="rId27"/>
                <a:stretch>
                  <a:fillRect l="-13889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A57AFAA-1569-4615-A948-7AD0CA0326D4}"/>
                  </a:ext>
                </a:extLst>
              </p:cNvPr>
              <p:cNvSpPr/>
              <p:nvPr/>
            </p:nvSpPr>
            <p:spPr>
              <a:xfrm>
                <a:off x="10683377" y="1406298"/>
                <a:ext cx="655949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A57AFAA-1569-4615-A948-7AD0CA032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377" y="1406298"/>
                <a:ext cx="655949" cy="616964"/>
              </a:xfrm>
              <a:prstGeom prst="rect">
                <a:avLst/>
              </a:prstGeom>
              <a:blipFill>
                <a:blip r:embed="rId28"/>
                <a:stretch>
                  <a:fillRect l="-1495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8027B91-62C4-4D39-BAC5-5596113A3228}"/>
                  </a:ext>
                </a:extLst>
              </p:cNvPr>
              <p:cNvSpPr/>
              <p:nvPr/>
            </p:nvSpPr>
            <p:spPr>
              <a:xfrm>
                <a:off x="3555049" y="2473201"/>
                <a:ext cx="655949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8027B91-62C4-4D39-BAC5-5596113A32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049" y="2473201"/>
                <a:ext cx="655949" cy="615233"/>
              </a:xfrm>
              <a:prstGeom prst="rect">
                <a:avLst/>
              </a:prstGeom>
              <a:blipFill>
                <a:blip r:embed="rId29"/>
                <a:stretch>
                  <a:fillRect l="-1388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178E7F1-FCCA-401E-98E5-6B2C44A7A7A9}"/>
                  </a:ext>
                </a:extLst>
              </p:cNvPr>
              <p:cNvSpPr/>
              <p:nvPr/>
            </p:nvSpPr>
            <p:spPr>
              <a:xfrm>
                <a:off x="5400445" y="2514852"/>
                <a:ext cx="655949" cy="616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178E7F1-FCCA-401E-98E5-6B2C44A7A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445" y="2514852"/>
                <a:ext cx="655949" cy="616579"/>
              </a:xfrm>
              <a:prstGeom prst="rect">
                <a:avLst/>
              </a:prstGeom>
              <a:blipFill>
                <a:blip r:embed="rId30"/>
                <a:stretch>
                  <a:fillRect l="-1481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3DFCC4-3B7A-48DF-A625-BF26265F71E0}"/>
                  </a:ext>
                </a:extLst>
              </p:cNvPr>
              <p:cNvSpPr/>
              <p:nvPr/>
            </p:nvSpPr>
            <p:spPr>
              <a:xfrm>
                <a:off x="7113401" y="2533191"/>
                <a:ext cx="65594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3DFCC4-3B7A-48DF-A625-BF26265F7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401" y="2533191"/>
                <a:ext cx="655949" cy="613886"/>
              </a:xfrm>
              <a:prstGeom prst="rect">
                <a:avLst/>
              </a:prstGeom>
              <a:blipFill>
                <a:blip r:embed="rId31"/>
                <a:stretch>
                  <a:fillRect l="-1495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8600CA0-324B-4A16-973A-F4F5E13A5B28}"/>
                  </a:ext>
                </a:extLst>
              </p:cNvPr>
              <p:cNvSpPr/>
              <p:nvPr/>
            </p:nvSpPr>
            <p:spPr>
              <a:xfrm>
                <a:off x="8771415" y="2462174"/>
                <a:ext cx="655949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8600CA0-324B-4A16-973A-F4F5E13A5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415" y="2462174"/>
                <a:ext cx="655949" cy="616964"/>
              </a:xfrm>
              <a:prstGeom prst="rect">
                <a:avLst/>
              </a:prstGeom>
              <a:blipFill>
                <a:blip r:embed="rId32"/>
                <a:stretch>
                  <a:fillRect l="-1495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A16204-459F-4096-AA51-DCCB17E308D2}"/>
                  </a:ext>
                </a:extLst>
              </p:cNvPr>
              <p:cNvSpPr/>
              <p:nvPr/>
            </p:nvSpPr>
            <p:spPr>
              <a:xfrm>
                <a:off x="10683376" y="2539423"/>
                <a:ext cx="577402" cy="527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A16204-459F-4096-AA51-DCCB17E30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376" y="2539423"/>
                <a:ext cx="577402" cy="527965"/>
              </a:xfrm>
              <a:prstGeom prst="rect">
                <a:avLst/>
              </a:prstGeom>
              <a:blipFill>
                <a:blip r:embed="rId33"/>
                <a:stretch>
                  <a:fillRect l="-11702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4C60792-AE9D-4675-B31C-758D21370BE8}"/>
                  </a:ext>
                </a:extLst>
              </p:cNvPr>
              <p:cNvSpPr/>
              <p:nvPr/>
            </p:nvSpPr>
            <p:spPr>
              <a:xfrm>
                <a:off x="3806322" y="4488028"/>
                <a:ext cx="455574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4C60792-AE9D-4675-B31C-758D21370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322" y="4488028"/>
                <a:ext cx="455574" cy="61696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C2ADDD-E5FE-42FB-B1FC-60CDED782EC5}"/>
                  </a:ext>
                </a:extLst>
              </p:cNvPr>
              <p:cNvSpPr/>
              <p:nvPr/>
            </p:nvSpPr>
            <p:spPr>
              <a:xfrm>
                <a:off x="5505123" y="4398539"/>
                <a:ext cx="39786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C2ADDD-E5FE-42FB-B1FC-60CDED782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23" y="4398539"/>
                <a:ext cx="397866" cy="668516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50997A3-9199-4474-AA0C-B61F5F7895C7}"/>
                  </a:ext>
                </a:extLst>
              </p:cNvPr>
              <p:cNvSpPr/>
              <p:nvPr/>
            </p:nvSpPr>
            <p:spPr>
              <a:xfrm>
                <a:off x="7128462" y="4414679"/>
                <a:ext cx="39786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50997A3-9199-4474-AA0C-B61F5F789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462" y="4414679"/>
                <a:ext cx="397866" cy="66851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8F4C35A-CE90-45D8-A927-9DB477CBFC61}"/>
                  </a:ext>
                </a:extLst>
              </p:cNvPr>
              <p:cNvSpPr/>
              <p:nvPr/>
            </p:nvSpPr>
            <p:spPr>
              <a:xfrm>
                <a:off x="8925582" y="4414679"/>
                <a:ext cx="54053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8F4C35A-CE90-45D8-A927-9DB477CBF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582" y="4414679"/>
                <a:ext cx="540533" cy="668516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6891877-8FF7-488A-AC8F-9C09BF7E797C}"/>
                  </a:ext>
                </a:extLst>
              </p:cNvPr>
              <p:cNvSpPr/>
              <p:nvPr/>
            </p:nvSpPr>
            <p:spPr>
              <a:xfrm>
                <a:off x="10768653" y="4369172"/>
                <a:ext cx="540533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6891877-8FF7-488A-AC8F-9C09BF7E79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653" y="4369172"/>
                <a:ext cx="540533" cy="670568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A3FE033-A42B-4DD1-9337-08852BE668BD}"/>
                  </a:ext>
                </a:extLst>
              </p:cNvPr>
              <p:cNvSpPr/>
              <p:nvPr/>
            </p:nvSpPr>
            <p:spPr>
              <a:xfrm>
                <a:off x="3745442" y="5465920"/>
                <a:ext cx="540533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A3FE033-A42B-4DD1-9337-08852BE66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442" y="5465920"/>
                <a:ext cx="540533" cy="670568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C02F5-4F27-4703-A49A-BA6F4E541EF9}"/>
                  </a:ext>
                </a:extLst>
              </p:cNvPr>
              <p:cNvSpPr/>
              <p:nvPr/>
            </p:nvSpPr>
            <p:spPr>
              <a:xfrm>
                <a:off x="5549117" y="5501664"/>
                <a:ext cx="540533" cy="675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59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C02F5-4F27-4703-A49A-BA6F4E541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117" y="5501664"/>
                <a:ext cx="540533" cy="675698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B41D7E9-7982-4B24-BB22-F91C1618742A}"/>
                  </a:ext>
                </a:extLst>
              </p:cNvPr>
              <p:cNvSpPr/>
              <p:nvPr/>
            </p:nvSpPr>
            <p:spPr>
              <a:xfrm>
                <a:off x="7191686" y="5474604"/>
                <a:ext cx="540533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B41D7E9-7982-4B24-BB22-F91C16187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686" y="5474604"/>
                <a:ext cx="540533" cy="67050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0141563-F15E-4EA8-9AC0-C510DA770A91}"/>
                  </a:ext>
                </a:extLst>
              </p:cNvPr>
              <p:cNvSpPr/>
              <p:nvPr/>
            </p:nvSpPr>
            <p:spPr>
              <a:xfrm>
                <a:off x="8888977" y="5391185"/>
                <a:ext cx="540533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0141563-F15E-4EA8-9AC0-C510DA770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977" y="5391185"/>
                <a:ext cx="540533" cy="67050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1DACF64-E49B-4991-ADEA-D5C206C566E6}"/>
                  </a:ext>
                </a:extLst>
              </p:cNvPr>
              <p:cNvSpPr/>
              <p:nvPr/>
            </p:nvSpPr>
            <p:spPr>
              <a:xfrm>
                <a:off x="10822115" y="5408797"/>
                <a:ext cx="540533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1DACF64-E49B-4991-ADEA-D5C206C56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115" y="5408797"/>
                <a:ext cx="540533" cy="670568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966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Improper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596239-88E2-4472-B91A-B80795022C6A}"/>
              </a:ext>
            </a:extLst>
          </p:cNvPr>
          <p:cNvSpPr txBox="1"/>
          <p:nvPr/>
        </p:nvSpPr>
        <p:spPr>
          <a:xfrm>
            <a:off x="2308568" y="84529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7. Write these fractions in order of increasing size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40894-7B5D-4697-BB3B-59086ED86C6A}"/>
              </a:ext>
            </a:extLst>
          </p:cNvPr>
          <p:cNvSpPr/>
          <p:nvPr/>
        </p:nvSpPr>
        <p:spPr>
          <a:xfrm>
            <a:off x="2308568" y="3078044"/>
            <a:ext cx="9731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8. Write out each of these pairs of fractions, inserting either &lt; or &gt; or =</a:t>
            </a:r>
          </a:p>
          <a:p>
            <a:r>
              <a:rPr lang="en-GB" sz="2400" dirty="0"/>
              <a:t> into each one to make it correct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E57833-75EF-47F2-8EC9-DB85ABFC7A6E}"/>
                  </a:ext>
                </a:extLst>
              </p:cNvPr>
              <p:cNvSpPr txBox="1"/>
              <p:nvPr/>
            </p:nvSpPr>
            <p:spPr>
              <a:xfrm>
                <a:off x="2716557" y="1448895"/>
                <a:ext cx="93822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E57833-75EF-47F2-8EC9-DB85ABFC7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557" y="1448895"/>
                <a:ext cx="938224" cy="613886"/>
              </a:xfrm>
              <a:prstGeom prst="rect">
                <a:avLst/>
              </a:prstGeom>
              <a:blipFill>
                <a:blip r:embed="rId4"/>
                <a:stretch>
                  <a:fillRect l="-1039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F8F702-BAA8-4EEA-BB7D-F15A89DAAC1A}"/>
                  </a:ext>
                </a:extLst>
              </p:cNvPr>
              <p:cNvSpPr/>
              <p:nvPr/>
            </p:nvSpPr>
            <p:spPr>
              <a:xfrm>
                <a:off x="3832449" y="3293488"/>
                <a:ext cx="3113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F8F702-BAA8-4EEA-BB7D-F15A89DAAC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449" y="3293488"/>
                <a:ext cx="31130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BFD78A-A948-4BDE-8BE9-7546742B3F03}"/>
                  </a:ext>
                </a:extLst>
              </p:cNvPr>
              <p:cNvSpPr/>
              <p:nvPr/>
            </p:nvSpPr>
            <p:spPr>
              <a:xfrm>
                <a:off x="3847635" y="1463947"/>
                <a:ext cx="75212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BFD78A-A948-4BDE-8BE9-7546742B3F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635" y="1463947"/>
                <a:ext cx="752129" cy="613886"/>
              </a:xfrm>
              <a:prstGeom prst="rect">
                <a:avLst/>
              </a:prstGeom>
              <a:blipFill>
                <a:blip r:embed="rId6"/>
                <a:stretch>
                  <a:fillRect l="-1209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4C71EF-D98B-46CD-B09F-F8B36DED9959}"/>
                  </a:ext>
                </a:extLst>
              </p:cNvPr>
              <p:cNvSpPr/>
              <p:nvPr/>
            </p:nvSpPr>
            <p:spPr>
              <a:xfrm>
                <a:off x="3287688" y="1448895"/>
                <a:ext cx="710451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4C71EF-D98B-46CD-B09F-F8B36DED9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8" y="1448895"/>
                <a:ext cx="710451" cy="616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90281A-8C76-48FC-B9C6-CF414CC8485E}"/>
                  </a:ext>
                </a:extLst>
              </p:cNvPr>
              <p:cNvSpPr txBox="1"/>
              <p:nvPr/>
            </p:nvSpPr>
            <p:spPr>
              <a:xfrm>
                <a:off x="5048016" y="1378780"/>
                <a:ext cx="50405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90281A-8C76-48FC-B9C6-CF414CC84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016" y="1378780"/>
                <a:ext cx="504056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A851BD-E695-49AD-A9DF-932CC19F1B6F}"/>
                  </a:ext>
                </a:extLst>
              </p:cNvPr>
              <p:cNvSpPr/>
              <p:nvPr/>
            </p:nvSpPr>
            <p:spPr>
              <a:xfrm>
                <a:off x="4442678" y="1462841"/>
                <a:ext cx="752129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A851BD-E695-49AD-A9DF-932CC19F1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678" y="1462841"/>
                <a:ext cx="752129" cy="615746"/>
              </a:xfrm>
              <a:prstGeom prst="rect">
                <a:avLst/>
              </a:prstGeom>
              <a:blipFill>
                <a:blip r:embed="rId9"/>
                <a:stretch>
                  <a:fillRect l="-1300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EAF4D2-652C-45F6-8C8F-8C2793379E7D}"/>
                  </a:ext>
                </a:extLst>
              </p:cNvPr>
              <p:cNvSpPr/>
              <p:nvPr/>
            </p:nvSpPr>
            <p:spPr>
              <a:xfrm>
                <a:off x="2740743" y="2112745"/>
                <a:ext cx="3113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EAF4D2-652C-45F6-8C8F-8C2793379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743" y="2112745"/>
                <a:ext cx="31130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1A996A-4BDA-464E-829D-A45911044754}"/>
                  </a:ext>
                </a:extLst>
              </p:cNvPr>
              <p:cNvSpPr/>
              <p:nvPr/>
            </p:nvSpPr>
            <p:spPr>
              <a:xfrm>
                <a:off x="3381308" y="2104959"/>
                <a:ext cx="3113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1A996A-4BDA-464E-829D-A45911044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08" y="2104959"/>
                <a:ext cx="31130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F14CB55-BA21-4080-A523-1089A7257E41}"/>
                  </a:ext>
                </a:extLst>
              </p:cNvPr>
              <p:cNvSpPr/>
              <p:nvPr/>
            </p:nvSpPr>
            <p:spPr>
              <a:xfrm>
                <a:off x="4471875" y="2112745"/>
                <a:ext cx="3113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F14CB55-BA21-4080-A523-1089A7257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875" y="2112745"/>
                <a:ext cx="31130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32D32A-1D4D-453B-8700-871C2C3770DC}"/>
                  </a:ext>
                </a:extLst>
              </p:cNvPr>
              <p:cNvSpPr/>
              <p:nvPr/>
            </p:nvSpPr>
            <p:spPr>
              <a:xfrm>
                <a:off x="3950226" y="2130306"/>
                <a:ext cx="3113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32D32A-1D4D-453B-8700-871C2C377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226" y="2130306"/>
                <a:ext cx="31130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BAB47E-A449-46DB-B3BC-10342944BDC1}"/>
                  </a:ext>
                </a:extLst>
              </p:cNvPr>
              <p:cNvSpPr txBox="1"/>
              <p:nvPr/>
            </p:nvSpPr>
            <p:spPr>
              <a:xfrm>
                <a:off x="3381308" y="2166851"/>
                <a:ext cx="61683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BAB47E-A449-46DB-B3BC-10342944B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08" y="2166851"/>
                <a:ext cx="616831" cy="616964"/>
              </a:xfrm>
              <a:prstGeom prst="rect">
                <a:avLst/>
              </a:prstGeom>
              <a:blipFill>
                <a:blip r:embed="rId11"/>
                <a:stretch>
                  <a:fillRect l="-15842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788CA88-8B9A-409B-B686-24C77498EEBB}"/>
                  </a:ext>
                </a:extLst>
              </p:cNvPr>
              <p:cNvSpPr/>
              <p:nvPr/>
            </p:nvSpPr>
            <p:spPr>
              <a:xfrm>
                <a:off x="5014549" y="2162648"/>
                <a:ext cx="570990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788CA88-8B9A-409B-B686-24C77498E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549" y="2162648"/>
                <a:ext cx="570990" cy="616515"/>
              </a:xfrm>
              <a:prstGeom prst="rect">
                <a:avLst/>
              </a:prstGeom>
              <a:blipFill>
                <a:blip r:embed="rId12"/>
                <a:stretch>
                  <a:fillRect l="-1720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FC6B21-0560-4D48-9665-D9DC367CC361}"/>
                  </a:ext>
                </a:extLst>
              </p:cNvPr>
              <p:cNvSpPr txBox="1"/>
              <p:nvPr/>
            </p:nvSpPr>
            <p:spPr>
              <a:xfrm>
                <a:off x="6562175" y="1518435"/>
                <a:ext cx="57606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FC6B21-0560-4D48-9665-D9DC367CC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75" y="1518435"/>
                <a:ext cx="576064" cy="613886"/>
              </a:xfrm>
              <a:prstGeom prst="rect">
                <a:avLst/>
              </a:prstGeom>
              <a:blipFill>
                <a:blip r:embed="rId13"/>
                <a:stretch>
                  <a:fillRect l="-1578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C258F39-2978-4F23-AA31-C320231E23EB}"/>
                  </a:ext>
                </a:extLst>
              </p:cNvPr>
              <p:cNvSpPr/>
              <p:nvPr/>
            </p:nvSpPr>
            <p:spPr>
              <a:xfrm>
                <a:off x="7138239" y="1448696"/>
                <a:ext cx="67678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C258F39-2978-4F23-AA31-C320231E2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239" y="1448696"/>
                <a:ext cx="676788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E1CA814-C1DD-46DB-B1C5-54FB898AAF35}"/>
                  </a:ext>
                </a:extLst>
              </p:cNvPr>
              <p:cNvSpPr/>
              <p:nvPr/>
            </p:nvSpPr>
            <p:spPr>
              <a:xfrm>
                <a:off x="7835602" y="1497080"/>
                <a:ext cx="570990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E1CA814-C1DD-46DB-B1C5-54FB898AA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02" y="1497080"/>
                <a:ext cx="570990" cy="615746"/>
              </a:xfrm>
              <a:prstGeom prst="rect">
                <a:avLst/>
              </a:prstGeom>
              <a:blipFill>
                <a:blip r:embed="rId15"/>
                <a:stretch>
                  <a:fillRect l="-1595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4FBFBB-BB49-42F8-BA53-A75BF3FADD85}"/>
                  </a:ext>
                </a:extLst>
              </p:cNvPr>
              <p:cNvSpPr/>
              <p:nvPr/>
            </p:nvSpPr>
            <p:spPr>
              <a:xfrm>
                <a:off x="8400787" y="1381323"/>
                <a:ext cx="60946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4FBFBB-BB49-42F8-BA53-A75BF3FAD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787" y="1381323"/>
                <a:ext cx="609462" cy="7861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2CF0A2E-FB52-4C1E-8745-D323E6CD9556}"/>
                  </a:ext>
                </a:extLst>
              </p:cNvPr>
              <p:cNvSpPr/>
              <p:nvPr/>
            </p:nvSpPr>
            <p:spPr>
              <a:xfrm>
                <a:off x="8971777" y="1488716"/>
                <a:ext cx="570990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2CF0A2E-FB52-4C1E-8745-D323E6CD9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777" y="1488716"/>
                <a:ext cx="570990" cy="613886"/>
              </a:xfrm>
              <a:prstGeom prst="rect">
                <a:avLst/>
              </a:prstGeom>
              <a:blipFill>
                <a:blip r:embed="rId17"/>
                <a:stretch>
                  <a:fillRect l="-1720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342454-BACF-4D50-959A-1988C9E810DF}"/>
                  </a:ext>
                </a:extLst>
              </p:cNvPr>
              <p:cNvSpPr txBox="1"/>
              <p:nvPr/>
            </p:nvSpPr>
            <p:spPr>
              <a:xfrm>
                <a:off x="2492561" y="4159562"/>
                <a:ext cx="1247358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342454-BACF-4D50-959A-1988C9E81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561" y="4159562"/>
                <a:ext cx="1247358" cy="614655"/>
              </a:xfrm>
              <a:prstGeom prst="rect">
                <a:avLst/>
              </a:prstGeom>
              <a:blipFill>
                <a:blip r:embed="rId18"/>
                <a:stretch>
                  <a:fillRect l="-780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C5DBB9C-3804-43FF-B549-61C42B4EB274}"/>
                  </a:ext>
                </a:extLst>
              </p:cNvPr>
              <p:cNvSpPr/>
              <p:nvPr/>
            </p:nvSpPr>
            <p:spPr>
              <a:xfrm>
                <a:off x="4922060" y="4148740"/>
                <a:ext cx="1032655" cy="613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C5DBB9C-3804-43FF-B549-61C42B4EB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060" y="4148740"/>
                <a:ext cx="1032655" cy="613694"/>
              </a:xfrm>
              <a:prstGeom prst="rect">
                <a:avLst/>
              </a:prstGeom>
              <a:blipFill>
                <a:blip r:embed="rId19"/>
                <a:stretch>
                  <a:fillRect l="-8824" b="-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F5415-D312-4D11-8F2A-144B1ABEEE18}"/>
                  </a:ext>
                </a:extLst>
              </p:cNvPr>
              <p:cNvSpPr/>
              <p:nvPr/>
            </p:nvSpPr>
            <p:spPr>
              <a:xfrm>
                <a:off x="7249148" y="4148740"/>
                <a:ext cx="1015021" cy="615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F5415-D312-4D11-8F2A-144B1ABEE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48" y="4148740"/>
                <a:ext cx="1015021" cy="615040"/>
              </a:xfrm>
              <a:prstGeom prst="rect">
                <a:avLst/>
              </a:prstGeom>
              <a:blipFill>
                <a:blip r:embed="rId20"/>
                <a:stretch>
                  <a:fillRect l="-8982" b="-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2AAF3A-EF43-4EEE-AA1F-805139550502}"/>
                  </a:ext>
                </a:extLst>
              </p:cNvPr>
              <p:cNvSpPr/>
              <p:nvPr/>
            </p:nvSpPr>
            <p:spPr>
              <a:xfrm>
                <a:off x="9338826" y="4153504"/>
                <a:ext cx="103265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2AAF3A-EF43-4EEE-AA1F-805139550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826" y="4153504"/>
                <a:ext cx="1032655" cy="613886"/>
              </a:xfrm>
              <a:prstGeom prst="rect">
                <a:avLst/>
              </a:prstGeom>
              <a:blipFill>
                <a:blip r:embed="rId21"/>
                <a:stretch>
                  <a:fillRect l="-946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B7969CB-DB30-4533-82B8-5394FDE262B0}"/>
                  </a:ext>
                </a:extLst>
              </p:cNvPr>
              <p:cNvSpPr/>
              <p:nvPr/>
            </p:nvSpPr>
            <p:spPr>
              <a:xfrm>
                <a:off x="2505148" y="5266262"/>
                <a:ext cx="103265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B7969CB-DB30-4533-82B8-5394FDE262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148" y="5266262"/>
                <a:ext cx="1032655" cy="613886"/>
              </a:xfrm>
              <a:prstGeom prst="rect">
                <a:avLst/>
              </a:prstGeom>
              <a:blipFill>
                <a:blip r:embed="rId22"/>
                <a:stretch>
                  <a:fillRect l="-946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41AF8F9-B997-4343-8CB5-1239A8DF838C}"/>
                  </a:ext>
                </a:extLst>
              </p:cNvPr>
              <p:cNvSpPr/>
              <p:nvPr/>
            </p:nvSpPr>
            <p:spPr>
              <a:xfrm>
                <a:off x="4922060" y="5264466"/>
                <a:ext cx="774571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41AF8F9-B997-4343-8CB5-1239A8DF8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060" y="5264466"/>
                <a:ext cx="774571" cy="616964"/>
              </a:xfrm>
              <a:prstGeom prst="rect">
                <a:avLst/>
              </a:prstGeom>
              <a:blipFill>
                <a:blip r:embed="rId23"/>
                <a:stretch>
                  <a:fillRect l="-1181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8F3FD1F-F230-4F51-A7CA-AE4929C53952}"/>
                  </a:ext>
                </a:extLst>
              </p:cNvPr>
              <p:cNvSpPr/>
              <p:nvPr/>
            </p:nvSpPr>
            <p:spPr>
              <a:xfrm>
                <a:off x="7189818" y="5262670"/>
                <a:ext cx="990977" cy="614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(g)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8F3FD1F-F230-4F51-A7CA-AE4929C53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818" y="5262670"/>
                <a:ext cx="990977" cy="614848"/>
              </a:xfrm>
              <a:prstGeom prst="rect">
                <a:avLst/>
              </a:prstGeom>
              <a:blipFill>
                <a:blip r:embed="rId24"/>
                <a:stretch>
                  <a:fillRect l="-9202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0C145D-4333-4740-8E12-EB0FB224100C}"/>
                  </a:ext>
                </a:extLst>
              </p:cNvPr>
              <p:cNvSpPr/>
              <p:nvPr/>
            </p:nvSpPr>
            <p:spPr>
              <a:xfrm>
                <a:off x="9322996" y="5262670"/>
                <a:ext cx="861133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(h)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0C145D-4333-4740-8E12-EB0FB2241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996" y="5262670"/>
                <a:ext cx="861133" cy="616515"/>
              </a:xfrm>
              <a:prstGeom prst="rect">
                <a:avLst/>
              </a:prstGeom>
              <a:blipFill>
                <a:blip r:embed="rId25"/>
                <a:stretch>
                  <a:fillRect l="-1056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E8C5572-1514-474D-8B7B-A8F4D4E6ED32}"/>
                  </a:ext>
                </a:extLst>
              </p:cNvPr>
              <p:cNvSpPr txBox="1"/>
              <p:nvPr/>
            </p:nvSpPr>
            <p:spPr>
              <a:xfrm>
                <a:off x="4009815" y="4126699"/>
                <a:ext cx="289273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E8C5572-1514-474D-8B7B-A8F4D4E6E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815" y="4126699"/>
                <a:ext cx="289273" cy="695062"/>
              </a:xfrm>
              <a:prstGeom prst="rect">
                <a:avLst/>
              </a:prstGeom>
              <a:blipFill>
                <a:blip r:embed="rId26"/>
                <a:stretch>
                  <a:fillRect r="-29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BDDB3B7-9E62-4006-BD3D-2B98B57F3652}"/>
                  </a:ext>
                </a:extLst>
              </p:cNvPr>
              <p:cNvSpPr/>
              <p:nvPr/>
            </p:nvSpPr>
            <p:spPr>
              <a:xfrm>
                <a:off x="6504872" y="4124523"/>
                <a:ext cx="54053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BDDB3B7-9E62-4006-BD3D-2B98B57F3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872" y="4124523"/>
                <a:ext cx="540533" cy="66851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B8B985B1-509B-47D6-88A1-7B44C2BF17A7}"/>
              </a:ext>
            </a:extLst>
          </p:cNvPr>
          <p:cNvSpPr/>
          <p:nvPr/>
        </p:nvSpPr>
        <p:spPr>
          <a:xfrm>
            <a:off x="8778529" y="433528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92D532-4D4F-42F2-8FC6-8A66488D2583}"/>
                  </a:ext>
                </a:extLst>
              </p:cNvPr>
              <p:cNvSpPr/>
              <p:nvPr/>
            </p:nvSpPr>
            <p:spPr>
              <a:xfrm>
                <a:off x="10779366" y="4134485"/>
                <a:ext cx="54053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92D532-4D4F-42F2-8FC6-8A66488D2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366" y="4134485"/>
                <a:ext cx="540533" cy="66851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80F68-30AA-4D3F-AFED-F1F4A7568773}"/>
                  </a:ext>
                </a:extLst>
              </p:cNvPr>
              <p:cNvSpPr/>
              <p:nvPr/>
            </p:nvSpPr>
            <p:spPr>
              <a:xfrm>
                <a:off x="4041652" y="5238817"/>
                <a:ext cx="54053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80F68-30AA-4D3F-AFED-F1F4A7568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652" y="5238817"/>
                <a:ext cx="540533" cy="66851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A43D31-2E30-4919-8882-67B61EB46B19}"/>
                  </a:ext>
                </a:extLst>
              </p:cNvPr>
              <p:cNvSpPr/>
              <p:nvPr/>
            </p:nvSpPr>
            <p:spPr>
              <a:xfrm>
                <a:off x="6315300" y="5231866"/>
                <a:ext cx="39786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A43D31-2E30-4919-8882-67B61EB46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300" y="5231866"/>
                <a:ext cx="397866" cy="66851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E097962-84F7-4835-BD5A-3E81F25E6DDC}"/>
                  </a:ext>
                </a:extLst>
              </p:cNvPr>
              <p:cNvSpPr/>
              <p:nvPr/>
            </p:nvSpPr>
            <p:spPr>
              <a:xfrm>
                <a:off x="8626528" y="5214965"/>
                <a:ext cx="397866" cy="66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E097962-84F7-4835-BD5A-3E81F25E6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528" y="5214965"/>
                <a:ext cx="397866" cy="66858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2F8A3F1-AA6E-49E7-968D-6DCD0FC5FBAD}"/>
                  </a:ext>
                </a:extLst>
              </p:cNvPr>
              <p:cNvSpPr/>
              <p:nvPr/>
            </p:nvSpPr>
            <p:spPr>
              <a:xfrm>
                <a:off x="10650836" y="5262670"/>
                <a:ext cx="397866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2F8A3F1-AA6E-49E7-968D-6DCD0FC5F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0836" y="5262670"/>
                <a:ext cx="397866" cy="67685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504B6609-603C-4B29-BCDF-944889474E68}"/>
              </a:ext>
            </a:extLst>
          </p:cNvPr>
          <p:cNvSpPr/>
          <p:nvPr/>
        </p:nvSpPr>
        <p:spPr>
          <a:xfrm>
            <a:off x="3631085" y="4301497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F2FB550-4656-482B-9EC9-087FF4F6392D}"/>
              </a:ext>
            </a:extLst>
          </p:cNvPr>
          <p:cNvSpPr/>
          <p:nvPr/>
        </p:nvSpPr>
        <p:spPr>
          <a:xfrm>
            <a:off x="3628527" y="538629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92FEBD4-B617-404E-A219-26AC662955A0}"/>
              </a:ext>
            </a:extLst>
          </p:cNvPr>
          <p:cNvSpPr/>
          <p:nvPr/>
        </p:nvSpPr>
        <p:spPr>
          <a:xfrm>
            <a:off x="6129548" y="4301497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B56B29D-1A4B-49E6-A759-D68AD7430B61}"/>
              </a:ext>
            </a:extLst>
          </p:cNvPr>
          <p:cNvSpPr/>
          <p:nvPr/>
        </p:nvSpPr>
        <p:spPr>
          <a:xfrm>
            <a:off x="5879603" y="539206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3D0C79-60ED-4BC0-AA85-69923881C6C8}"/>
              </a:ext>
            </a:extLst>
          </p:cNvPr>
          <p:cNvSpPr/>
          <p:nvPr/>
        </p:nvSpPr>
        <p:spPr>
          <a:xfrm>
            <a:off x="8255202" y="538629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45AD12-55C8-4CA0-A8D6-CD64707DB14D}"/>
              </a:ext>
            </a:extLst>
          </p:cNvPr>
          <p:cNvSpPr/>
          <p:nvPr/>
        </p:nvSpPr>
        <p:spPr>
          <a:xfrm>
            <a:off x="8411225" y="432867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8BC7E1D-4936-4088-BB19-81A8143EBAB1}"/>
              </a:ext>
            </a:extLst>
          </p:cNvPr>
          <p:cNvSpPr/>
          <p:nvPr/>
        </p:nvSpPr>
        <p:spPr>
          <a:xfrm>
            <a:off x="10393322" y="427372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A7D833-473C-4A7E-AF50-DD6C40F6F362}"/>
              </a:ext>
            </a:extLst>
          </p:cNvPr>
          <p:cNvSpPr/>
          <p:nvPr/>
        </p:nvSpPr>
        <p:spPr>
          <a:xfrm>
            <a:off x="10287313" y="5386292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555288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Improper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596239-88E2-4472-B91A-B80795022C6A}"/>
                  </a:ext>
                </a:extLst>
              </p:cNvPr>
              <p:cNvSpPr txBox="1"/>
              <p:nvPr/>
            </p:nvSpPr>
            <p:spPr>
              <a:xfrm>
                <a:off x="2268193" y="712168"/>
                <a:ext cx="349940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9. Explain why 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58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596239-88E2-4472-B91A-B80795022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93" y="712168"/>
                <a:ext cx="3499400" cy="622414"/>
              </a:xfrm>
              <a:prstGeom prst="rect">
                <a:avLst/>
              </a:prstGeom>
              <a:blipFill>
                <a:blip r:embed="rId4"/>
                <a:stretch>
                  <a:fillRect l="-2613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740894-7B5D-4697-BB3B-59086ED86C6A}"/>
                  </a:ext>
                </a:extLst>
              </p:cNvPr>
              <p:cNvSpPr/>
              <p:nvPr/>
            </p:nvSpPr>
            <p:spPr>
              <a:xfrm>
                <a:off x="2268193" y="2219286"/>
                <a:ext cx="9603980" cy="138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10. In an office there are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packets of paper. There are 500 sheets of paper in each full packet. How many sheets of paper are there in the office?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740894-7B5D-4697-BB3B-59086ED86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93" y="2219286"/>
                <a:ext cx="9603980" cy="1386020"/>
              </a:xfrm>
              <a:prstGeom prst="rect">
                <a:avLst/>
              </a:prstGeom>
              <a:blipFill>
                <a:blip r:embed="rId5"/>
                <a:stretch>
                  <a:fillRect l="-952" b="-7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BBD735B-121F-4DE8-8DBF-385D9E5E706D}"/>
              </a:ext>
            </a:extLst>
          </p:cNvPr>
          <p:cNvSpPr txBox="1"/>
          <p:nvPr/>
        </p:nvSpPr>
        <p:spPr>
          <a:xfrm>
            <a:off x="2268193" y="4356927"/>
            <a:ext cx="9603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11. A young child is 44 months old. Find the age of the baby in years as a mixed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5CB4DC-B632-49CA-A0B6-8F50B3A96F91}"/>
                  </a:ext>
                </a:extLst>
              </p:cNvPr>
              <p:cNvSpPr/>
              <p:nvPr/>
            </p:nvSpPr>
            <p:spPr>
              <a:xfrm>
                <a:off x="2718898" y="1448451"/>
                <a:ext cx="1343638" cy="622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5CB4DC-B632-49CA-A0B6-8F50B3A96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898" y="1448451"/>
                <a:ext cx="1343638" cy="622414"/>
              </a:xfrm>
              <a:prstGeom prst="rect">
                <a:avLst/>
              </a:prstGeom>
              <a:blipFill>
                <a:blip r:embed="rId6"/>
                <a:stretch>
                  <a:fillRect l="-6818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631B836-3E04-4E6C-AC09-3F356C2B78E5}"/>
                  </a:ext>
                </a:extLst>
              </p:cNvPr>
              <p:cNvSpPr/>
              <p:nvPr/>
            </p:nvSpPr>
            <p:spPr>
              <a:xfrm>
                <a:off x="4439816" y="1448643"/>
                <a:ext cx="1217000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58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</a:t>
                </a:r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631B836-3E04-4E6C-AC09-3F356C2B7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1448643"/>
                <a:ext cx="1217000" cy="62222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2994DC-9AC0-4637-ACBC-17E8CE2BF1AA}"/>
                  </a:ext>
                </a:extLst>
              </p:cNvPr>
              <p:cNvSpPr txBox="1"/>
              <p:nvPr/>
            </p:nvSpPr>
            <p:spPr>
              <a:xfrm>
                <a:off x="2743850" y="3655685"/>
                <a:ext cx="648072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2994DC-9AC0-4637-ACBC-17E8CE2BF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850" y="3655685"/>
                <a:ext cx="648072" cy="613886"/>
              </a:xfrm>
              <a:prstGeom prst="rect">
                <a:avLst/>
              </a:prstGeom>
              <a:blipFill>
                <a:blip r:embed="rId8"/>
                <a:stretch>
                  <a:fillRect l="-1415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82C7E94-E9F0-4CBD-A9B9-DECE67BDBFF7}"/>
              </a:ext>
            </a:extLst>
          </p:cNvPr>
          <p:cNvSpPr txBox="1"/>
          <p:nvPr/>
        </p:nvSpPr>
        <p:spPr>
          <a:xfrm>
            <a:off x="3222692" y="370537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</a:t>
            </a:r>
            <a:r>
              <a:rPr lang="en-GB" sz="2400" dirty="0">
                <a:solidFill>
                  <a:srgbClr val="FF0000"/>
                </a:solidFill>
              </a:rPr>
              <a:t> 500 = 500 + 500 + 250 = 1250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B3253D-4F10-4972-AC04-C27B274DA977}"/>
                  </a:ext>
                </a:extLst>
              </p:cNvPr>
              <p:cNvSpPr txBox="1"/>
              <p:nvPr/>
            </p:nvSpPr>
            <p:spPr>
              <a:xfrm>
                <a:off x="2416061" y="5296442"/>
                <a:ext cx="1769179" cy="78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B3253D-4F10-4972-AC04-C27B274DA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061" y="5296442"/>
                <a:ext cx="1769179" cy="7824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EDF222-ABCC-4DF1-AAAC-0A0C1DD2E1BB}"/>
                  </a:ext>
                </a:extLst>
              </p:cNvPr>
              <p:cNvSpPr txBox="1"/>
              <p:nvPr/>
            </p:nvSpPr>
            <p:spPr>
              <a:xfrm>
                <a:off x="3752895" y="5417957"/>
                <a:ext cx="919848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EDF222-ABCC-4DF1-AAAC-0A0C1DD2E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895" y="5417957"/>
                <a:ext cx="919848" cy="614655"/>
              </a:xfrm>
              <a:prstGeom prst="rect">
                <a:avLst/>
              </a:prstGeom>
              <a:blipFill>
                <a:blip r:embed="rId10"/>
                <a:stretch>
                  <a:fillRect l="-1059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C59A73-E8FE-4A50-9B01-0FC2408C9F00}"/>
                  </a:ext>
                </a:extLst>
              </p:cNvPr>
              <p:cNvSpPr txBox="1"/>
              <p:nvPr/>
            </p:nvSpPr>
            <p:spPr>
              <a:xfrm>
                <a:off x="4454827" y="5415031"/>
                <a:ext cx="919848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C59A73-E8FE-4A50-9B01-0FC2408C9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827" y="5415031"/>
                <a:ext cx="919848" cy="616515"/>
              </a:xfrm>
              <a:prstGeom prst="rect">
                <a:avLst/>
              </a:prstGeom>
              <a:blipFill>
                <a:blip r:embed="rId11"/>
                <a:stretch>
                  <a:fillRect l="-1059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05BC839-2BC9-4BD3-AC80-420ACD221842}"/>
              </a:ext>
            </a:extLst>
          </p:cNvPr>
          <p:cNvSpPr txBox="1"/>
          <p:nvPr/>
        </p:nvSpPr>
        <p:spPr>
          <a:xfrm>
            <a:off x="5244346" y="545683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years old</a:t>
            </a:r>
          </a:p>
        </p:txBody>
      </p:sp>
    </p:spTree>
    <p:extLst>
      <p:ext uri="{BB962C8B-B14F-4D97-AF65-F5344CB8AC3E}">
        <p14:creationId xmlns:p14="http://schemas.microsoft.com/office/powerpoint/2010/main" val="2199833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4: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fourth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2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18832" y="662124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In this section we consider how to add and subtract fractions.  The key step in this process is to make sure that both fractions have the same denominator.</a:t>
            </a: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Adding and Subtracting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585403-B1EE-4467-8488-819A42FC61FA}"/>
              </a:ext>
            </a:extLst>
          </p:cNvPr>
          <p:cNvSpPr txBox="1"/>
          <p:nvPr/>
        </p:nvSpPr>
        <p:spPr>
          <a:xfrm>
            <a:off x="2343470" y="176111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6D39FE-248D-4AA7-B071-3D94905FCDF2}"/>
                  </a:ext>
                </a:extLst>
              </p:cNvPr>
              <p:cNvSpPr txBox="1"/>
              <p:nvPr/>
            </p:nvSpPr>
            <p:spPr>
              <a:xfrm>
                <a:off x="2385980" y="2181157"/>
                <a:ext cx="932764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6D39FE-248D-4AA7-B071-3D94905F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980" y="2181157"/>
                <a:ext cx="932764" cy="616964"/>
              </a:xfrm>
              <a:prstGeom prst="rect">
                <a:avLst/>
              </a:prstGeom>
              <a:blipFill>
                <a:blip r:embed="rId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C85F040-B210-414B-A502-ED218B8B0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642" y="1897838"/>
            <a:ext cx="4722300" cy="1134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68915D-2BD7-4038-A2D0-6692C60E2DF9}"/>
                  </a:ext>
                </a:extLst>
              </p:cNvPr>
              <p:cNvSpPr txBox="1"/>
              <p:nvPr/>
            </p:nvSpPr>
            <p:spPr>
              <a:xfrm>
                <a:off x="8709840" y="2070845"/>
                <a:ext cx="79208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68915D-2BD7-4038-A2D0-6692C60E2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840" y="2070845"/>
                <a:ext cx="792088" cy="616964"/>
              </a:xfrm>
              <a:prstGeom prst="rect">
                <a:avLst/>
              </a:prstGeom>
              <a:blipFill>
                <a:blip r:embed="rId6"/>
                <a:stretch>
                  <a:fillRect l="-384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9178587-8DAD-4149-A7B0-7C4B129BC1A1}"/>
              </a:ext>
            </a:extLst>
          </p:cNvPr>
          <p:cNvSpPr/>
          <p:nvPr/>
        </p:nvSpPr>
        <p:spPr>
          <a:xfrm>
            <a:off x="2364493" y="2945083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16A33A-5099-4D1D-AC90-4E35AD0CED77}"/>
                  </a:ext>
                </a:extLst>
              </p:cNvPr>
              <p:cNvSpPr/>
              <p:nvPr/>
            </p:nvSpPr>
            <p:spPr>
              <a:xfrm>
                <a:off x="2532403" y="3533181"/>
                <a:ext cx="716863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16A33A-5099-4D1D-AC90-4E35AD0CE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403" y="3533181"/>
                <a:ext cx="716863" cy="62222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B1C6256-7A25-4E22-ACBA-23640F0B51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1648" y="3199745"/>
            <a:ext cx="6940351" cy="125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68D1EBF-E142-49DE-BB65-4FB54D0C1294}"/>
                  </a:ext>
                </a:extLst>
              </p:cNvPr>
              <p:cNvSpPr/>
              <p:nvPr/>
            </p:nvSpPr>
            <p:spPr>
              <a:xfrm>
                <a:off x="10574249" y="3487099"/>
                <a:ext cx="1191504" cy="611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68D1EBF-E142-49DE-BB65-4FB54D0C1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249" y="3487099"/>
                <a:ext cx="1191504" cy="6117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BCB19E7-AE54-4D46-80F1-2FC4B59F2D8C}"/>
              </a:ext>
            </a:extLst>
          </p:cNvPr>
          <p:cNvSpPr/>
          <p:nvPr/>
        </p:nvSpPr>
        <p:spPr>
          <a:xfrm>
            <a:off x="2348498" y="4419765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893EBA-D151-4324-B721-B34806A4CD9D}"/>
                  </a:ext>
                </a:extLst>
              </p:cNvPr>
              <p:cNvSpPr/>
              <p:nvPr/>
            </p:nvSpPr>
            <p:spPr>
              <a:xfrm>
                <a:off x="2532403" y="4921493"/>
                <a:ext cx="793807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893EBA-D151-4324-B721-B34806A4C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403" y="4921493"/>
                <a:ext cx="793807" cy="616964"/>
              </a:xfrm>
              <a:prstGeom prst="rect">
                <a:avLst/>
              </a:prstGeom>
              <a:blipFill>
                <a:blip r:embed="rId1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59C2E6E-85EA-4DA1-A4E0-FC7EF3AAFB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1648" y="4778992"/>
            <a:ext cx="6868801" cy="125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D8102A-BF02-4FA5-9EBB-3040CFCBDAA0}"/>
                  </a:ext>
                </a:extLst>
              </p:cNvPr>
              <p:cNvSpPr/>
              <p:nvPr/>
            </p:nvSpPr>
            <p:spPr>
              <a:xfrm>
                <a:off x="10992544" y="5157192"/>
                <a:ext cx="861133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D8102A-BF02-4FA5-9EBB-3040CFCBD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2544" y="5157192"/>
                <a:ext cx="861133" cy="616964"/>
              </a:xfrm>
              <a:prstGeom prst="rect">
                <a:avLst/>
              </a:prstGeom>
              <a:blipFill>
                <a:blip r:embed="rId12"/>
                <a:stretch>
                  <a:fillRect l="-1056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3F6395-1B88-4627-80C9-7E75FC3491DE}"/>
                  </a:ext>
                </a:extLst>
              </p:cNvPr>
              <p:cNvSpPr txBox="1"/>
              <p:nvPr/>
            </p:nvSpPr>
            <p:spPr>
              <a:xfrm>
                <a:off x="4304729" y="6004957"/>
                <a:ext cx="720080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3F6395-1B88-4627-80C9-7E75FC349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29" y="6004957"/>
                <a:ext cx="720080" cy="6950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50E719-E506-4CF1-9161-572AAC9565AC}"/>
                  </a:ext>
                </a:extLst>
              </p:cNvPr>
              <p:cNvSpPr/>
              <p:nvPr/>
            </p:nvSpPr>
            <p:spPr>
              <a:xfrm>
                <a:off x="5825180" y="6009070"/>
                <a:ext cx="397866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50E719-E506-4CF1-9161-572AAC956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180" y="6009070"/>
                <a:ext cx="397866" cy="6705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EE9B67-1A28-4EE8-90B8-02E678B52E07}"/>
                  </a:ext>
                </a:extLst>
              </p:cNvPr>
              <p:cNvSpPr/>
              <p:nvPr/>
            </p:nvSpPr>
            <p:spPr>
              <a:xfrm>
                <a:off x="7121418" y="6021775"/>
                <a:ext cx="540533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EE9B67-1A28-4EE8-90B8-02E678B52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418" y="6021775"/>
                <a:ext cx="540533" cy="6768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E18823-9F18-4BE3-85C8-CCAD943008E4}"/>
                  </a:ext>
                </a:extLst>
              </p:cNvPr>
              <p:cNvSpPr/>
              <p:nvPr/>
            </p:nvSpPr>
            <p:spPr>
              <a:xfrm>
                <a:off x="8487519" y="6004957"/>
                <a:ext cx="540533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E18823-9F18-4BE3-85C8-CCAD94300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519" y="6004957"/>
                <a:ext cx="540533" cy="67056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7771101-C496-4190-834C-92BDEB9D358C}"/>
                  </a:ext>
                </a:extLst>
              </p:cNvPr>
              <p:cNvSpPr/>
              <p:nvPr/>
            </p:nvSpPr>
            <p:spPr>
              <a:xfrm>
                <a:off x="9913219" y="6004957"/>
                <a:ext cx="54053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7771101-C496-4190-834C-92BDEB9D3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219" y="6004957"/>
                <a:ext cx="540533" cy="6685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2A02008-5663-464C-BA2D-65D3D835E502}"/>
              </a:ext>
            </a:extLst>
          </p:cNvPr>
          <p:cNvSpPr txBox="1"/>
          <p:nvPr/>
        </p:nvSpPr>
        <p:spPr>
          <a:xfrm>
            <a:off x="5187550" y="6129368"/>
            <a:ext cx="37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73B433-070E-4D6A-944E-00155ECA07F2}"/>
              </a:ext>
            </a:extLst>
          </p:cNvPr>
          <p:cNvSpPr/>
          <p:nvPr/>
        </p:nvSpPr>
        <p:spPr>
          <a:xfrm>
            <a:off x="7902440" y="616855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1ECB10-C570-4C2E-9581-91A7E62A7D2B}"/>
              </a:ext>
            </a:extLst>
          </p:cNvPr>
          <p:cNvSpPr/>
          <p:nvPr/>
        </p:nvSpPr>
        <p:spPr>
          <a:xfrm>
            <a:off x="6505359" y="613916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FB60A6-B1A0-406A-83D8-C7335A986623}"/>
              </a:ext>
            </a:extLst>
          </p:cNvPr>
          <p:cNvSpPr/>
          <p:nvPr/>
        </p:nvSpPr>
        <p:spPr>
          <a:xfrm>
            <a:off x="9344736" y="6155977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D3A7E1-E3D0-49C5-9589-1F029CDA5D97}"/>
              </a:ext>
            </a:extLst>
          </p:cNvPr>
          <p:cNvSpPr/>
          <p:nvPr/>
        </p:nvSpPr>
        <p:spPr bwMode="auto">
          <a:xfrm>
            <a:off x="4190127" y="2158456"/>
            <a:ext cx="168974" cy="6069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5F8A18-CE54-473E-88F1-977726C81251}"/>
              </a:ext>
            </a:extLst>
          </p:cNvPr>
          <p:cNvSpPr/>
          <p:nvPr/>
        </p:nvSpPr>
        <p:spPr bwMode="auto">
          <a:xfrm>
            <a:off x="5748639" y="2155667"/>
            <a:ext cx="196185" cy="59929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3D15C3-AED3-4282-B17C-6B8169822B25}"/>
              </a:ext>
            </a:extLst>
          </p:cNvPr>
          <p:cNvSpPr/>
          <p:nvPr/>
        </p:nvSpPr>
        <p:spPr bwMode="auto">
          <a:xfrm>
            <a:off x="5958161" y="2168228"/>
            <a:ext cx="193002" cy="58736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A95589-4B89-45F6-9C5A-B361F97FE91C}"/>
              </a:ext>
            </a:extLst>
          </p:cNvPr>
          <p:cNvSpPr/>
          <p:nvPr/>
        </p:nvSpPr>
        <p:spPr bwMode="auto">
          <a:xfrm>
            <a:off x="7323761" y="2168227"/>
            <a:ext cx="193002" cy="5873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2B37D0-BEB2-476B-8A63-652E8673EF34}"/>
              </a:ext>
            </a:extLst>
          </p:cNvPr>
          <p:cNvSpPr/>
          <p:nvPr/>
        </p:nvSpPr>
        <p:spPr bwMode="auto">
          <a:xfrm>
            <a:off x="7548230" y="2151312"/>
            <a:ext cx="193002" cy="60503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E8EF7D-FB57-4CE4-94CB-CCBEF8B28FEB}"/>
              </a:ext>
            </a:extLst>
          </p:cNvPr>
          <p:cNvSpPr/>
          <p:nvPr/>
        </p:nvSpPr>
        <p:spPr bwMode="auto">
          <a:xfrm>
            <a:off x="7728787" y="2166576"/>
            <a:ext cx="193002" cy="5906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AFE683-5891-492F-920C-E48DC600E48F}"/>
              </a:ext>
            </a:extLst>
          </p:cNvPr>
          <p:cNvSpPr/>
          <p:nvPr/>
        </p:nvSpPr>
        <p:spPr bwMode="auto">
          <a:xfrm>
            <a:off x="4166457" y="3441700"/>
            <a:ext cx="345367" cy="3473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7DBE8E-FE4B-41A3-B5CA-02845A842E44}"/>
              </a:ext>
            </a:extLst>
          </p:cNvPr>
          <p:cNvSpPr/>
          <p:nvPr/>
        </p:nvSpPr>
        <p:spPr bwMode="auto">
          <a:xfrm>
            <a:off x="4547901" y="3441700"/>
            <a:ext cx="345367" cy="3473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A88DB9-5203-4146-987F-094CF1E03DFA}"/>
              </a:ext>
            </a:extLst>
          </p:cNvPr>
          <p:cNvSpPr/>
          <p:nvPr/>
        </p:nvSpPr>
        <p:spPr bwMode="auto">
          <a:xfrm>
            <a:off x="4945735" y="3441700"/>
            <a:ext cx="372261" cy="39216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158A3C-F371-45CD-98DA-1A518A9B8F5A}"/>
              </a:ext>
            </a:extLst>
          </p:cNvPr>
          <p:cNvSpPr/>
          <p:nvPr/>
        </p:nvSpPr>
        <p:spPr bwMode="auto">
          <a:xfrm>
            <a:off x="4176826" y="3835494"/>
            <a:ext cx="345367" cy="3473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670485D-5D56-48F1-AE5E-D7DB240E4481}"/>
              </a:ext>
            </a:extLst>
          </p:cNvPr>
          <p:cNvSpPr/>
          <p:nvPr/>
        </p:nvSpPr>
        <p:spPr bwMode="auto">
          <a:xfrm>
            <a:off x="4557177" y="3829565"/>
            <a:ext cx="345367" cy="3473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52B651C-0578-41AB-B7F6-1F9E8AEA7A35}"/>
              </a:ext>
            </a:extLst>
          </p:cNvPr>
          <p:cNvSpPr/>
          <p:nvPr/>
        </p:nvSpPr>
        <p:spPr bwMode="auto">
          <a:xfrm>
            <a:off x="5905231" y="3441700"/>
            <a:ext cx="345367" cy="3473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B3619F8-0EA3-4F4C-A09F-572E880FCD0A}"/>
              </a:ext>
            </a:extLst>
          </p:cNvPr>
          <p:cNvSpPr/>
          <p:nvPr/>
        </p:nvSpPr>
        <p:spPr bwMode="auto">
          <a:xfrm>
            <a:off x="7654709" y="3441700"/>
            <a:ext cx="345367" cy="3473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59289E-683E-4605-8D2B-028E14E454E6}"/>
              </a:ext>
            </a:extLst>
          </p:cNvPr>
          <p:cNvSpPr/>
          <p:nvPr/>
        </p:nvSpPr>
        <p:spPr bwMode="auto">
          <a:xfrm>
            <a:off x="7669809" y="3841024"/>
            <a:ext cx="345367" cy="3473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23D82BF-1D07-4FFB-9CFF-8CC6C7E6CAFA}"/>
              </a:ext>
            </a:extLst>
          </p:cNvPr>
          <p:cNvSpPr/>
          <p:nvPr/>
        </p:nvSpPr>
        <p:spPr bwMode="auto">
          <a:xfrm>
            <a:off x="8025089" y="3441700"/>
            <a:ext cx="345367" cy="3473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9E6F35-1212-40B4-B47B-BE40A8F2DB3E}"/>
              </a:ext>
            </a:extLst>
          </p:cNvPr>
          <p:cNvSpPr/>
          <p:nvPr/>
        </p:nvSpPr>
        <p:spPr bwMode="auto">
          <a:xfrm>
            <a:off x="8034330" y="3841024"/>
            <a:ext cx="345367" cy="3473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04380-2F9C-49B1-A99A-7EABBA2C558C}"/>
              </a:ext>
            </a:extLst>
          </p:cNvPr>
          <p:cNvSpPr/>
          <p:nvPr/>
        </p:nvSpPr>
        <p:spPr bwMode="auto">
          <a:xfrm>
            <a:off x="9371402" y="3429551"/>
            <a:ext cx="423672" cy="76296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6A654E-D1DA-4668-B58F-6B34D1135B10}"/>
              </a:ext>
            </a:extLst>
          </p:cNvPr>
          <p:cNvSpPr/>
          <p:nvPr/>
        </p:nvSpPr>
        <p:spPr bwMode="auto">
          <a:xfrm>
            <a:off x="9751023" y="3433278"/>
            <a:ext cx="423672" cy="76296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148E1B-AE90-45B4-82C9-B1169F2DF19F}"/>
              </a:ext>
            </a:extLst>
          </p:cNvPr>
          <p:cNvSpPr/>
          <p:nvPr/>
        </p:nvSpPr>
        <p:spPr bwMode="auto">
          <a:xfrm>
            <a:off x="4114810" y="5013176"/>
            <a:ext cx="973078" cy="2160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FEC304-55B6-4BEE-B960-A166FA0BE9A8}"/>
              </a:ext>
            </a:extLst>
          </p:cNvPr>
          <p:cNvSpPr/>
          <p:nvPr/>
        </p:nvSpPr>
        <p:spPr bwMode="auto">
          <a:xfrm>
            <a:off x="5519936" y="5028302"/>
            <a:ext cx="144016" cy="76098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6438A2E-30F8-4CA5-BBFA-B0F3B899D6EF}"/>
              </a:ext>
            </a:extLst>
          </p:cNvPr>
          <p:cNvSpPr/>
          <p:nvPr/>
        </p:nvSpPr>
        <p:spPr bwMode="auto">
          <a:xfrm>
            <a:off x="5700370" y="5035657"/>
            <a:ext cx="144016" cy="76098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7C49D66-8E7F-4D32-969E-800628ABCE6E}"/>
              </a:ext>
            </a:extLst>
          </p:cNvPr>
          <p:cNvSpPr/>
          <p:nvPr/>
        </p:nvSpPr>
        <p:spPr bwMode="auto">
          <a:xfrm>
            <a:off x="6839105" y="5035656"/>
            <a:ext cx="192999" cy="19354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02D971-4183-42A2-9B73-4080FCA5FA99}"/>
              </a:ext>
            </a:extLst>
          </p:cNvPr>
          <p:cNvSpPr/>
          <p:nvPr/>
        </p:nvSpPr>
        <p:spPr bwMode="auto">
          <a:xfrm>
            <a:off x="7054028" y="5035317"/>
            <a:ext cx="192999" cy="19354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C4691CE-075D-4F70-879C-DA241E8E35CD}"/>
              </a:ext>
            </a:extLst>
          </p:cNvPr>
          <p:cNvSpPr/>
          <p:nvPr/>
        </p:nvSpPr>
        <p:spPr bwMode="auto">
          <a:xfrm>
            <a:off x="7606897" y="5022457"/>
            <a:ext cx="192999" cy="19354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78D80E6-9D2D-4D90-89AF-1DBD67E3AD68}"/>
              </a:ext>
            </a:extLst>
          </p:cNvPr>
          <p:cNvSpPr/>
          <p:nvPr/>
        </p:nvSpPr>
        <p:spPr bwMode="auto">
          <a:xfrm>
            <a:off x="7218323" y="5033154"/>
            <a:ext cx="192999" cy="19354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2550D5-CDE6-4AC2-9983-1A01F200F838}"/>
              </a:ext>
            </a:extLst>
          </p:cNvPr>
          <p:cNvSpPr/>
          <p:nvPr/>
        </p:nvSpPr>
        <p:spPr bwMode="auto">
          <a:xfrm>
            <a:off x="7430870" y="5028302"/>
            <a:ext cx="192999" cy="19354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03B1009-1CE1-44B7-BCE1-6127529F9A55}"/>
              </a:ext>
            </a:extLst>
          </p:cNvPr>
          <p:cNvSpPr/>
          <p:nvPr/>
        </p:nvSpPr>
        <p:spPr bwMode="auto">
          <a:xfrm>
            <a:off x="8207747" y="5022458"/>
            <a:ext cx="174700" cy="19354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1898908-B581-411F-889B-43CC9300AED3}"/>
              </a:ext>
            </a:extLst>
          </p:cNvPr>
          <p:cNvSpPr/>
          <p:nvPr/>
        </p:nvSpPr>
        <p:spPr bwMode="auto">
          <a:xfrm>
            <a:off x="8398212" y="5013176"/>
            <a:ext cx="174700" cy="19354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7DE9247-EF40-4463-809A-174B629958C4}"/>
              </a:ext>
            </a:extLst>
          </p:cNvPr>
          <p:cNvSpPr/>
          <p:nvPr/>
        </p:nvSpPr>
        <p:spPr bwMode="auto">
          <a:xfrm>
            <a:off x="8207257" y="5222604"/>
            <a:ext cx="174700" cy="19354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209731E-31C0-432D-B892-393803E3F8DF}"/>
              </a:ext>
            </a:extLst>
          </p:cNvPr>
          <p:cNvSpPr/>
          <p:nvPr/>
        </p:nvSpPr>
        <p:spPr bwMode="auto">
          <a:xfrm>
            <a:off x="8398212" y="5206719"/>
            <a:ext cx="174700" cy="19354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4C79325-B531-4C54-B508-30B80652C562}"/>
              </a:ext>
            </a:extLst>
          </p:cNvPr>
          <p:cNvSpPr/>
          <p:nvPr/>
        </p:nvSpPr>
        <p:spPr bwMode="auto">
          <a:xfrm>
            <a:off x="8191002" y="5408792"/>
            <a:ext cx="174700" cy="19354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ABC54B9-C0D7-4257-B135-7DD0C9459F74}"/>
              </a:ext>
            </a:extLst>
          </p:cNvPr>
          <p:cNvSpPr/>
          <p:nvPr/>
        </p:nvSpPr>
        <p:spPr bwMode="auto">
          <a:xfrm>
            <a:off x="8384976" y="5378258"/>
            <a:ext cx="174700" cy="19354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19D200-951C-4F6B-BDB7-BE09F665141E}"/>
              </a:ext>
            </a:extLst>
          </p:cNvPr>
          <p:cNvSpPr/>
          <p:nvPr/>
        </p:nvSpPr>
        <p:spPr bwMode="auto">
          <a:xfrm>
            <a:off x="8205641" y="5587676"/>
            <a:ext cx="174700" cy="19354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BB4AB7B-8169-4725-BA8A-9E7059FE4D82}"/>
              </a:ext>
            </a:extLst>
          </p:cNvPr>
          <p:cNvSpPr/>
          <p:nvPr/>
        </p:nvSpPr>
        <p:spPr bwMode="auto">
          <a:xfrm>
            <a:off x="8384976" y="5588320"/>
            <a:ext cx="174700" cy="19354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784B63F-1F3E-4FBA-BF18-2E9555E7ADAC}"/>
              </a:ext>
            </a:extLst>
          </p:cNvPr>
          <p:cNvSpPr/>
          <p:nvPr/>
        </p:nvSpPr>
        <p:spPr bwMode="auto">
          <a:xfrm>
            <a:off x="9569319" y="5052446"/>
            <a:ext cx="183242" cy="16355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9BF015-BB9F-4215-8F1D-DAB10DEDE8A6}"/>
              </a:ext>
            </a:extLst>
          </p:cNvPr>
          <p:cNvSpPr/>
          <p:nvPr/>
        </p:nvSpPr>
        <p:spPr bwMode="auto">
          <a:xfrm>
            <a:off x="9742015" y="5052446"/>
            <a:ext cx="183242" cy="16355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F016514-2BE9-41C7-B71A-4E3C01C84F1E}"/>
              </a:ext>
            </a:extLst>
          </p:cNvPr>
          <p:cNvSpPr/>
          <p:nvPr/>
        </p:nvSpPr>
        <p:spPr bwMode="auto">
          <a:xfrm>
            <a:off x="10307453" y="5028169"/>
            <a:ext cx="183242" cy="16355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454A210-BE38-4FD2-9509-9F3CF84838CE}"/>
              </a:ext>
            </a:extLst>
          </p:cNvPr>
          <p:cNvSpPr/>
          <p:nvPr/>
        </p:nvSpPr>
        <p:spPr bwMode="auto">
          <a:xfrm>
            <a:off x="9920695" y="5048148"/>
            <a:ext cx="183242" cy="16355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3C9FD9B-652A-4E36-BC87-F174B4B87B64}"/>
              </a:ext>
            </a:extLst>
          </p:cNvPr>
          <p:cNvSpPr/>
          <p:nvPr/>
        </p:nvSpPr>
        <p:spPr bwMode="auto">
          <a:xfrm>
            <a:off x="10131147" y="5037451"/>
            <a:ext cx="183242" cy="16355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A98B181-D881-4282-912C-C363607EB00C}"/>
              </a:ext>
            </a:extLst>
          </p:cNvPr>
          <p:cNvSpPr/>
          <p:nvPr/>
        </p:nvSpPr>
        <p:spPr bwMode="auto">
          <a:xfrm>
            <a:off x="9558773" y="5245237"/>
            <a:ext cx="183242" cy="16355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A39E504-4160-4714-90A9-3C9CBAA6D0DB}"/>
              </a:ext>
            </a:extLst>
          </p:cNvPr>
          <p:cNvSpPr/>
          <p:nvPr/>
        </p:nvSpPr>
        <p:spPr bwMode="auto">
          <a:xfrm>
            <a:off x="9754292" y="5232199"/>
            <a:ext cx="183242" cy="16355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53E2811-5882-47F5-901D-DAE0A6B92CB8}"/>
              </a:ext>
            </a:extLst>
          </p:cNvPr>
          <p:cNvSpPr/>
          <p:nvPr/>
        </p:nvSpPr>
        <p:spPr bwMode="auto">
          <a:xfrm>
            <a:off x="9937534" y="5225112"/>
            <a:ext cx="183242" cy="16355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29F2A71-0D44-4135-8158-B7EFDF54BC41}"/>
              </a:ext>
            </a:extLst>
          </p:cNvPr>
          <p:cNvSpPr/>
          <p:nvPr/>
        </p:nvSpPr>
        <p:spPr bwMode="auto">
          <a:xfrm>
            <a:off x="10145202" y="5217405"/>
            <a:ext cx="183242" cy="16355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7DF3979-37B3-43B7-AE4B-80580A451FA5}"/>
              </a:ext>
            </a:extLst>
          </p:cNvPr>
          <p:cNvSpPr/>
          <p:nvPr/>
        </p:nvSpPr>
        <p:spPr bwMode="auto">
          <a:xfrm>
            <a:off x="10319730" y="5222982"/>
            <a:ext cx="183242" cy="16355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C63CFF-326E-416C-AE48-66E4C4439A46}"/>
              </a:ext>
            </a:extLst>
          </p:cNvPr>
          <p:cNvSpPr/>
          <p:nvPr/>
        </p:nvSpPr>
        <p:spPr bwMode="auto">
          <a:xfrm>
            <a:off x="9550718" y="5426803"/>
            <a:ext cx="183242" cy="16355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EFE02B4-6A4F-4C21-AE3B-56EA02D3E5AE}"/>
              </a:ext>
            </a:extLst>
          </p:cNvPr>
          <p:cNvSpPr/>
          <p:nvPr/>
        </p:nvSpPr>
        <p:spPr bwMode="auto">
          <a:xfrm>
            <a:off x="9743333" y="5420407"/>
            <a:ext cx="183242" cy="16355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AF7077E-B054-428D-8923-7C5DEB9E6BB7}"/>
              </a:ext>
            </a:extLst>
          </p:cNvPr>
          <p:cNvSpPr/>
          <p:nvPr/>
        </p:nvSpPr>
        <p:spPr bwMode="auto">
          <a:xfrm>
            <a:off x="9951001" y="5426803"/>
            <a:ext cx="183242" cy="16355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8E0B0F-81E9-4133-8729-1D5D49DF64E6}"/>
              </a:ext>
            </a:extLst>
          </p:cNvPr>
          <p:cNvSpPr txBox="1"/>
          <p:nvPr/>
        </p:nvSpPr>
        <p:spPr>
          <a:xfrm>
            <a:off x="5427161" y="3598712"/>
            <a:ext cx="3600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cs typeface="Arial"/>
              </a:rPr>
              <a:t>-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8E9326-B437-43AE-A0DF-B1C35D177761}"/>
              </a:ext>
            </a:extLst>
          </p:cNvPr>
          <p:cNvSpPr/>
          <p:nvPr/>
        </p:nvSpPr>
        <p:spPr>
          <a:xfrm>
            <a:off x="5315144" y="2247811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35E083-7368-46CB-8A90-FA4CA6056C76}"/>
              </a:ext>
            </a:extLst>
          </p:cNvPr>
          <p:cNvSpPr/>
          <p:nvPr/>
        </p:nvSpPr>
        <p:spPr>
          <a:xfrm>
            <a:off x="6870926" y="2255257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=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F92894-3D50-4FD7-8035-533FF9CE1508}"/>
              </a:ext>
            </a:extLst>
          </p:cNvPr>
          <p:cNvSpPr/>
          <p:nvPr/>
        </p:nvSpPr>
        <p:spPr>
          <a:xfrm>
            <a:off x="8893800" y="356584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5E81E5-DAAA-41F4-8DDA-3DC390F8EAB6}"/>
                  </a:ext>
                </a:extLst>
              </p:cNvPr>
              <p:cNvSpPr/>
              <p:nvPr/>
            </p:nvSpPr>
            <p:spPr>
              <a:xfrm>
                <a:off x="11291743" y="3502775"/>
                <a:ext cx="579005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5E81E5-DAAA-41F4-8DDA-3DC390F8E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743" y="3502775"/>
                <a:ext cx="579005" cy="616515"/>
              </a:xfrm>
              <a:prstGeom prst="rect">
                <a:avLst/>
              </a:prstGeom>
              <a:blipFill>
                <a:blip r:embed="rId18"/>
                <a:stretch>
                  <a:fillRect l="-1578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615B263-A7D5-4716-8E91-22FAEB9796E2}"/>
              </a:ext>
            </a:extLst>
          </p:cNvPr>
          <p:cNvSpPr txBox="1"/>
          <p:nvPr/>
        </p:nvSpPr>
        <p:spPr>
          <a:xfrm>
            <a:off x="7189782" y="3599021"/>
            <a:ext cx="42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2FB5566-30C0-45EC-8887-73E41D847279}"/>
              </a:ext>
            </a:extLst>
          </p:cNvPr>
          <p:cNvSpPr/>
          <p:nvPr/>
        </p:nvSpPr>
        <p:spPr bwMode="auto">
          <a:xfrm>
            <a:off x="3884814" y="4778992"/>
            <a:ext cx="6875635" cy="124278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B5C0FA1-C6F8-4008-87F6-067B71D78CC8}"/>
              </a:ext>
            </a:extLst>
          </p:cNvPr>
          <p:cNvSpPr/>
          <p:nvPr/>
        </p:nvSpPr>
        <p:spPr bwMode="auto">
          <a:xfrm>
            <a:off x="3886406" y="3172855"/>
            <a:ext cx="6963363" cy="126609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AEC78A0-0FF8-47E1-9DBE-F69E4C83AC51}"/>
              </a:ext>
            </a:extLst>
          </p:cNvPr>
          <p:cNvSpPr/>
          <p:nvPr/>
        </p:nvSpPr>
        <p:spPr bwMode="auto">
          <a:xfrm>
            <a:off x="3877240" y="1897838"/>
            <a:ext cx="4734702" cy="113665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47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5" grpId="0" animBg="1"/>
      <p:bldP spid="49" grpId="0" animBg="1"/>
      <p:bldP spid="27" grpId="0" animBg="1"/>
      <p:bldP spid="38" grpId="0" animBg="1"/>
      <p:bldP spid="54" grpId="0" animBg="1"/>
      <p:bldP spid="50" grpId="0" animBg="1"/>
      <p:bldP spid="57" grpId="0" animBg="1"/>
      <p:bldP spid="58" grpId="0" animBg="1"/>
      <p:bldP spid="59" grpId="0" animBg="1"/>
      <p:bldP spid="60" grpId="0" animBg="1"/>
      <p:bldP spid="55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6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534821" y="1098641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Adding and Subtracting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812BED-6C5B-47F7-B2C2-66451220E87B}"/>
              </a:ext>
            </a:extLst>
          </p:cNvPr>
          <p:cNvSpPr txBox="1"/>
          <p:nvPr/>
        </p:nvSpPr>
        <p:spPr>
          <a:xfrm>
            <a:off x="2458462" y="92154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0DCFF7-8C33-4C05-B1FC-790BB2D71171}"/>
                  </a:ext>
                </a:extLst>
              </p:cNvPr>
              <p:cNvSpPr/>
              <p:nvPr/>
            </p:nvSpPr>
            <p:spPr>
              <a:xfrm>
                <a:off x="2610316" y="1581206"/>
                <a:ext cx="716863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0DCFF7-8C33-4C05-B1FC-790BB2D71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316" y="1581206"/>
                <a:ext cx="716863" cy="616515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C8B2D6D-F05B-4CB7-A281-DB9CF537E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112" y="1425052"/>
            <a:ext cx="5044276" cy="12506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C3B223-9486-4AF3-A658-363965E8EFD6}"/>
                  </a:ext>
                </a:extLst>
              </p:cNvPr>
              <p:cNvSpPr txBox="1"/>
              <p:nvPr/>
            </p:nvSpPr>
            <p:spPr>
              <a:xfrm>
                <a:off x="4064602" y="2691370"/>
                <a:ext cx="43204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C3B223-9486-4AF3-A658-363965E8E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602" y="2691370"/>
                <a:ext cx="432048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887852E-7704-4382-B637-0C6B07A1447C}"/>
                  </a:ext>
                </a:extLst>
              </p:cNvPr>
              <p:cNvSpPr/>
              <p:nvPr/>
            </p:nvSpPr>
            <p:spPr>
              <a:xfrm>
                <a:off x="5165312" y="2693422"/>
                <a:ext cx="43954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887852E-7704-4382-B637-0C6B07A14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312" y="2693422"/>
                <a:ext cx="439544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2540F48-BEA1-4BC2-9261-4923EFEC26EE}"/>
                  </a:ext>
                </a:extLst>
              </p:cNvPr>
              <p:cNvSpPr/>
              <p:nvPr/>
            </p:nvSpPr>
            <p:spPr>
              <a:xfrm>
                <a:off x="6043118" y="2711751"/>
                <a:ext cx="60946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2540F48-BEA1-4BC2-9261-4923EFEC2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118" y="2711751"/>
                <a:ext cx="609462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B6D83B6-2EB5-4659-BB13-7F248FD92FA1}"/>
                  </a:ext>
                </a:extLst>
              </p:cNvPr>
              <p:cNvSpPr/>
              <p:nvPr/>
            </p:nvSpPr>
            <p:spPr>
              <a:xfrm>
                <a:off x="7001596" y="2691370"/>
                <a:ext cx="60946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B6D83B6-2EB5-4659-BB13-7F248FD92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596" y="2691370"/>
                <a:ext cx="609462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8799D1-885F-4FB0-99FA-CF956ECE99DE}"/>
                  </a:ext>
                </a:extLst>
              </p:cNvPr>
              <p:cNvSpPr/>
              <p:nvPr/>
            </p:nvSpPr>
            <p:spPr>
              <a:xfrm>
                <a:off x="8968392" y="1628800"/>
                <a:ext cx="708848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8799D1-885F-4FB0-99FA-CF956ECE99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392" y="1628800"/>
                <a:ext cx="708848" cy="619913"/>
              </a:xfrm>
              <a:prstGeom prst="rect">
                <a:avLst/>
              </a:prstGeom>
              <a:blipFill>
                <a:blip r:embed="rId10"/>
                <a:stretch>
                  <a:fillRect l="-12931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947B6E-C369-4D6F-955E-B781808EB9CB}"/>
                  </a:ext>
                </a:extLst>
              </p:cNvPr>
              <p:cNvSpPr/>
              <p:nvPr/>
            </p:nvSpPr>
            <p:spPr>
              <a:xfrm>
                <a:off x="7969976" y="2711751"/>
                <a:ext cx="609462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947B6E-C369-4D6F-955E-B781808EB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976" y="2711751"/>
                <a:ext cx="609462" cy="7913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3724B43-16E8-491E-97F4-0B42BB7BA532}"/>
              </a:ext>
            </a:extLst>
          </p:cNvPr>
          <p:cNvSpPr txBox="1"/>
          <p:nvPr/>
        </p:nvSpPr>
        <p:spPr>
          <a:xfrm>
            <a:off x="4675513" y="2794795"/>
            <a:ext cx="38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 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D842D7-1CE9-48AA-AB82-53CF4724754B}"/>
              </a:ext>
            </a:extLst>
          </p:cNvPr>
          <p:cNvSpPr/>
          <p:nvPr/>
        </p:nvSpPr>
        <p:spPr>
          <a:xfrm>
            <a:off x="6652860" y="2845954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B629-846D-476E-B758-6AA64E33F49B}"/>
              </a:ext>
            </a:extLst>
          </p:cNvPr>
          <p:cNvSpPr/>
          <p:nvPr/>
        </p:nvSpPr>
        <p:spPr>
          <a:xfrm>
            <a:off x="5733937" y="285635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27C44D-0C43-40AC-9995-884A7088767D}"/>
              </a:ext>
            </a:extLst>
          </p:cNvPr>
          <p:cNvSpPr/>
          <p:nvPr/>
        </p:nvSpPr>
        <p:spPr>
          <a:xfrm>
            <a:off x="7589179" y="285635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22FDB1-8DAD-4662-A719-F0C91BEAE159}"/>
              </a:ext>
            </a:extLst>
          </p:cNvPr>
          <p:cNvSpPr/>
          <p:nvPr/>
        </p:nvSpPr>
        <p:spPr>
          <a:xfrm>
            <a:off x="2519592" y="3548106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650C9E-3C0D-482C-8214-1F1E991BB779}"/>
                  </a:ext>
                </a:extLst>
              </p:cNvPr>
              <p:cNvSpPr txBox="1"/>
              <p:nvPr/>
            </p:nvSpPr>
            <p:spPr>
              <a:xfrm>
                <a:off x="2519592" y="3943599"/>
                <a:ext cx="1751494" cy="616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+1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650C9E-3C0D-482C-8214-1F1E991BB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592" y="3943599"/>
                <a:ext cx="1751494" cy="616387"/>
              </a:xfrm>
              <a:prstGeom prst="rect">
                <a:avLst/>
              </a:prstGeom>
              <a:blipFill>
                <a:blip r:embed="rId12"/>
                <a:stretch>
                  <a:fillRect l="-520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751C8B3-5B22-4C07-A648-A624C809007F}"/>
                  </a:ext>
                </a:extLst>
              </p:cNvPr>
              <p:cNvSpPr/>
              <p:nvPr/>
            </p:nvSpPr>
            <p:spPr>
              <a:xfrm>
                <a:off x="2549594" y="4569678"/>
                <a:ext cx="1691489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-1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751C8B3-5B22-4C07-A648-A624C8090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594" y="4569678"/>
                <a:ext cx="1691489" cy="617157"/>
              </a:xfrm>
              <a:prstGeom prst="rect">
                <a:avLst/>
              </a:prstGeom>
              <a:blipFill>
                <a:blip r:embed="rId13"/>
                <a:stretch>
                  <a:fillRect l="-539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7BCC1EA-8B24-4F75-BE9A-C489A7B0F774}"/>
                  </a:ext>
                </a:extLst>
              </p:cNvPr>
              <p:cNvSpPr/>
              <p:nvPr/>
            </p:nvSpPr>
            <p:spPr>
              <a:xfrm>
                <a:off x="2568598" y="5211351"/>
                <a:ext cx="1750800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+1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7BCC1EA-8B24-4F75-BE9A-C489A7B0F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98" y="5211351"/>
                <a:ext cx="1750800" cy="616515"/>
              </a:xfrm>
              <a:prstGeom prst="rect">
                <a:avLst/>
              </a:prstGeom>
              <a:blipFill>
                <a:blip r:embed="rId14"/>
                <a:stretch>
                  <a:fillRect l="-520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AC1F33B8-AB6B-4F91-9856-E5CA43204C7D}"/>
              </a:ext>
            </a:extLst>
          </p:cNvPr>
          <p:cNvSpPr/>
          <p:nvPr/>
        </p:nvSpPr>
        <p:spPr>
          <a:xfrm>
            <a:off x="6224319" y="3555677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562EF9-3F4E-4843-B91E-ED19EC5D83C8}"/>
                  </a:ext>
                </a:extLst>
              </p:cNvPr>
              <p:cNvSpPr txBox="1"/>
              <p:nvPr/>
            </p:nvSpPr>
            <p:spPr>
              <a:xfrm>
                <a:off x="4657384" y="3901118"/>
                <a:ext cx="2130289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 3 + 1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562EF9-3F4E-4843-B91E-ED19EC5D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384" y="3901118"/>
                <a:ext cx="2130289" cy="615746"/>
              </a:xfrm>
              <a:prstGeom prst="rect">
                <a:avLst/>
              </a:prstGeom>
              <a:blipFill>
                <a:blip r:embed="rId15"/>
                <a:stretch>
                  <a:fillRect l="-28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20CC938-F76F-4347-862C-F842B706510F}"/>
                  </a:ext>
                </a:extLst>
              </p:cNvPr>
              <p:cNvSpPr/>
              <p:nvPr/>
            </p:nvSpPr>
            <p:spPr>
              <a:xfrm>
                <a:off x="6714580" y="3869296"/>
                <a:ext cx="1834156" cy="616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 =  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20CC938-F76F-4347-862C-F842B7065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580" y="3869296"/>
                <a:ext cx="1834156" cy="616387"/>
              </a:xfrm>
              <a:prstGeom prst="rect">
                <a:avLst/>
              </a:prstGeom>
              <a:blipFill>
                <a:blip r:embed="rId16"/>
                <a:stretch>
                  <a:fillRect l="-332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070926-4C60-4A6E-85C7-EA2A42EB3D42}"/>
                  </a:ext>
                </a:extLst>
              </p:cNvPr>
              <p:cNvSpPr txBox="1"/>
              <p:nvPr/>
            </p:nvSpPr>
            <p:spPr>
              <a:xfrm>
                <a:off x="8607263" y="3887357"/>
                <a:ext cx="2130289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070926-4C60-4A6E-85C7-EA2A42EB3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263" y="3887357"/>
                <a:ext cx="2130289" cy="614655"/>
              </a:xfrm>
              <a:prstGeom prst="rect">
                <a:avLst/>
              </a:prstGeom>
              <a:blipFill>
                <a:blip r:embed="rId17"/>
                <a:stretch>
                  <a:fillRect l="-458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6692106-EF53-4881-A21B-CC888011E769}"/>
                  </a:ext>
                </a:extLst>
              </p:cNvPr>
              <p:cNvSpPr txBox="1"/>
              <p:nvPr/>
            </p:nvSpPr>
            <p:spPr>
              <a:xfrm>
                <a:off x="10560496" y="3896502"/>
                <a:ext cx="975072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6692106-EF53-4881-A21B-CC888011E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496" y="3896502"/>
                <a:ext cx="975072" cy="613886"/>
              </a:xfrm>
              <a:prstGeom prst="rect">
                <a:avLst/>
              </a:prstGeom>
              <a:blipFill>
                <a:blip r:embed="rId18"/>
                <a:stretch>
                  <a:fillRect l="-937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F84CB02-A007-40EA-91BB-5A4D37506A48}"/>
                  </a:ext>
                </a:extLst>
              </p:cNvPr>
              <p:cNvSpPr/>
              <p:nvPr/>
            </p:nvSpPr>
            <p:spPr>
              <a:xfrm>
                <a:off x="4742861" y="4585023"/>
                <a:ext cx="1016625" cy="622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F84CB02-A007-40EA-91BB-5A4D37506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61" y="4585023"/>
                <a:ext cx="1016625" cy="622414"/>
              </a:xfrm>
              <a:prstGeom prst="rect">
                <a:avLst/>
              </a:prstGeom>
              <a:blipFill>
                <a:blip r:embed="rId19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C5EF6C-2A0B-41E2-A6CA-3B0FDA05CF38}"/>
                  </a:ext>
                </a:extLst>
              </p:cNvPr>
              <p:cNvSpPr txBox="1"/>
              <p:nvPr/>
            </p:nvSpPr>
            <p:spPr>
              <a:xfrm>
                <a:off x="5840256" y="4580188"/>
                <a:ext cx="1547342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C5EF6C-2A0B-41E2-A6CA-3B0FDA05C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256" y="4580188"/>
                <a:ext cx="1547342" cy="622414"/>
              </a:xfrm>
              <a:prstGeom prst="rect">
                <a:avLst/>
              </a:prstGeom>
              <a:blipFill>
                <a:blip r:embed="rId20"/>
                <a:stretch>
                  <a:fillRect l="-59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97EC05-9436-40A7-8D62-16AB40A96CE5}"/>
                  </a:ext>
                </a:extLst>
              </p:cNvPr>
              <p:cNvSpPr txBox="1"/>
              <p:nvPr/>
            </p:nvSpPr>
            <p:spPr>
              <a:xfrm>
                <a:off x="7361118" y="4580128"/>
                <a:ext cx="1018084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97EC05-9436-40A7-8D62-16AB40A96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118" y="4580128"/>
                <a:ext cx="1018084" cy="617157"/>
              </a:xfrm>
              <a:prstGeom prst="rect">
                <a:avLst/>
              </a:prstGeom>
              <a:blipFill>
                <a:blip r:embed="rId21"/>
                <a:stretch>
                  <a:fillRect l="-2994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E108F3-1E2F-4313-A37A-377315FCD358}"/>
                  </a:ext>
                </a:extLst>
              </p:cNvPr>
              <p:cNvSpPr txBox="1"/>
              <p:nvPr/>
            </p:nvSpPr>
            <p:spPr>
              <a:xfrm>
                <a:off x="8240242" y="4559986"/>
                <a:ext cx="931665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E108F3-1E2F-4313-A37A-377315FCD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242" y="4559986"/>
                <a:ext cx="931665" cy="622414"/>
              </a:xfrm>
              <a:prstGeom prst="rect">
                <a:avLst/>
              </a:prstGeom>
              <a:blipFill>
                <a:blip r:embed="rId22"/>
                <a:stretch>
                  <a:fillRect l="-10458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097012-873D-4519-8C39-8331BC55D2AF}"/>
                  </a:ext>
                </a:extLst>
              </p:cNvPr>
              <p:cNvSpPr/>
              <p:nvPr/>
            </p:nvSpPr>
            <p:spPr>
              <a:xfrm>
                <a:off x="4742861" y="5276548"/>
                <a:ext cx="963725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097012-873D-4519-8C39-8331BC55D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61" y="5276548"/>
                <a:ext cx="963725" cy="616515"/>
              </a:xfrm>
              <a:prstGeom prst="rect">
                <a:avLst/>
              </a:prstGeom>
              <a:blipFill>
                <a:blip r:embed="rId23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C6A148D-3D5F-443D-82E4-996DF2F84B73}"/>
                  </a:ext>
                </a:extLst>
              </p:cNvPr>
              <p:cNvSpPr/>
              <p:nvPr/>
            </p:nvSpPr>
            <p:spPr>
              <a:xfrm>
                <a:off x="5833079" y="5297107"/>
                <a:ext cx="1527982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C6A148D-3D5F-443D-82E4-996DF2F84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79" y="5297107"/>
                <a:ext cx="1527982" cy="616964"/>
              </a:xfrm>
              <a:prstGeom prst="rect">
                <a:avLst/>
              </a:prstGeom>
              <a:blipFill>
                <a:blip r:embed="rId24"/>
                <a:stretch>
                  <a:fillRect l="-637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610077A-0C0C-40C5-9590-71D9D5C3C491}"/>
                  </a:ext>
                </a:extLst>
              </p:cNvPr>
              <p:cNvSpPr/>
              <p:nvPr/>
            </p:nvSpPr>
            <p:spPr>
              <a:xfrm>
                <a:off x="7433504" y="5293634"/>
                <a:ext cx="793807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610077A-0C0C-40C5-9590-71D9D5C3C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04" y="5293634"/>
                <a:ext cx="793807" cy="622222"/>
              </a:xfrm>
              <a:prstGeom prst="rect">
                <a:avLst/>
              </a:prstGeom>
              <a:blipFill>
                <a:blip r:embed="rId25"/>
                <a:stretch>
                  <a:fillRect l="-11450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AC4B866-0B2B-4B99-A473-178FCC8B5773}"/>
                  </a:ext>
                </a:extLst>
              </p:cNvPr>
              <p:cNvSpPr/>
              <p:nvPr/>
            </p:nvSpPr>
            <p:spPr>
              <a:xfrm>
                <a:off x="8242514" y="5240374"/>
                <a:ext cx="920445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AC4B866-0B2B-4B99-A473-178FCC8B5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514" y="5240374"/>
                <a:ext cx="920445" cy="616194"/>
              </a:xfrm>
              <a:prstGeom prst="rect">
                <a:avLst/>
              </a:prstGeom>
              <a:blipFill>
                <a:blip r:embed="rId26"/>
                <a:stretch>
                  <a:fillRect l="-993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D8BDF67-148D-49EB-B51C-1C971F6E648D}"/>
              </a:ext>
            </a:extLst>
          </p:cNvPr>
          <p:cNvSpPr/>
          <p:nvPr/>
        </p:nvSpPr>
        <p:spPr bwMode="auto">
          <a:xfrm>
            <a:off x="4015602" y="1640865"/>
            <a:ext cx="203322" cy="79332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1E56989-E4AC-4ACA-8525-A02DAFE2AA2F}"/>
              </a:ext>
            </a:extLst>
          </p:cNvPr>
          <p:cNvSpPr/>
          <p:nvPr/>
        </p:nvSpPr>
        <p:spPr bwMode="auto">
          <a:xfrm>
            <a:off x="4218924" y="1623162"/>
            <a:ext cx="203322" cy="79332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CCF570-41D9-4859-A8CF-82C6F4B27787}"/>
              </a:ext>
            </a:extLst>
          </p:cNvPr>
          <p:cNvSpPr/>
          <p:nvPr/>
        </p:nvSpPr>
        <p:spPr bwMode="auto">
          <a:xfrm>
            <a:off x="5043161" y="1660855"/>
            <a:ext cx="520017" cy="14931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71D1A4-607A-46F4-B531-1F660CD9A44D}"/>
              </a:ext>
            </a:extLst>
          </p:cNvPr>
          <p:cNvSpPr/>
          <p:nvPr/>
        </p:nvSpPr>
        <p:spPr bwMode="auto">
          <a:xfrm>
            <a:off x="5975007" y="1650563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147AC1-8B9A-4AE6-81B9-426F7FF5C2C2}"/>
              </a:ext>
            </a:extLst>
          </p:cNvPr>
          <p:cNvSpPr/>
          <p:nvPr/>
        </p:nvSpPr>
        <p:spPr bwMode="auto">
          <a:xfrm>
            <a:off x="6168680" y="1647656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60A8F25-6FB4-4283-8536-271B20914C16}"/>
              </a:ext>
            </a:extLst>
          </p:cNvPr>
          <p:cNvSpPr/>
          <p:nvPr/>
        </p:nvSpPr>
        <p:spPr bwMode="auto">
          <a:xfrm>
            <a:off x="5974902" y="1858950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F23BE6-2BE8-4AD6-84FA-E02CE612A970}"/>
              </a:ext>
            </a:extLst>
          </p:cNvPr>
          <p:cNvSpPr/>
          <p:nvPr/>
        </p:nvSpPr>
        <p:spPr bwMode="auto">
          <a:xfrm>
            <a:off x="6175090" y="1856721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4B4F429-F75F-4B4C-A793-7298E83A6E28}"/>
              </a:ext>
            </a:extLst>
          </p:cNvPr>
          <p:cNvSpPr/>
          <p:nvPr/>
        </p:nvSpPr>
        <p:spPr bwMode="auto">
          <a:xfrm>
            <a:off x="5965358" y="2052748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114F514-92F5-4A1B-BBCB-E3C7FD7B364A}"/>
              </a:ext>
            </a:extLst>
          </p:cNvPr>
          <p:cNvSpPr/>
          <p:nvPr/>
        </p:nvSpPr>
        <p:spPr bwMode="auto">
          <a:xfrm>
            <a:off x="6165546" y="2052748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AFDE721-FFB8-4534-A23D-F8716E915FA5}"/>
              </a:ext>
            </a:extLst>
          </p:cNvPr>
          <p:cNvSpPr/>
          <p:nvPr/>
        </p:nvSpPr>
        <p:spPr bwMode="auto">
          <a:xfrm>
            <a:off x="5962224" y="2236258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847EA12-974B-4C04-B36D-E682A4300D55}"/>
              </a:ext>
            </a:extLst>
          </p:cNvPr>
          <p:cNvSpPr/>
          <p:nvPr/>
        </p:nvSpPr>
        <p:spPr bwMode="auto">
          <a:xfrm>
            <a:off x="6165546" y="2236257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3E827D-AD8B-4FD6-B1B8-9B2894A564B7}"/>
              </a:ext>
            </a:extLst>
          </p:cNvPr>
          <p:cNvSpPr/>
          <p:nvPr/>
        </p:nvSpPr>
        <p:spPr bwMode="auto">
          <a:xfrm>
            <a:off x="6976501" y="1655708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5B25DD-7834-452D-B2D5-46BFA205E8E6}"/>
              </a:ext>
            </a:extLst>
          </p:cNvPr>
          <p:cNvSpPr/>
          <p:nvPr/>
        </p:nvSpPr>
        <p:spPr bwMode="auto">
          <a:xfrm>
            <a:off x="7157664" y="1661020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030992E-5C83-4F24-B644-F4D5DBEFC75E}"/>
              </a:ext>
            </a:extLst>
          </p:cNvPr>
          <p:cNvSpPr/>
          <p:nvPr/>
        </p:nvSpPr>
        <p:spPr bwMode="auto">
          <a:xfrm>
            <a:off x="7360986" y="1659003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88FF4E-F68C-4530-AC90-ED013C50422E}"/>
              </a:ext>
            </a:extLst>
          </p:cNvPr>
          <p:cNvSpPr/>
          <p:nvPr/>
        </p:nvSpPr>
        <p:spPr bwMode="auto">
          <a:xfrm>
            <a:off x="7932661" y="1647656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C568596-7D9F-4AAE-9435-2FB2D61FE8EE}"/>
              </a:ext>
            </a:extLst>
          </p:cNvPr>
          <p:cNvSpPr/>
          <p:nvPr/>
        </p:nvSpPr>
        <p:spPr bwMode="auto">
          <a:xfrm>
            <a:off x="8125650" y="1656981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01C8B0-B867-4166-861C-79E0892510C0}"/>
              </a:ext>
            </a:extLst>
          </p:cNvPr>
          <p:cNvSpPr/>
          <p:nvPr/>
        </p:nvSpPr>
        <p:spPr bwMode="auto">
          <a:xfrm>
            <a:off x="7922328" y="1843299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1F08B04-507E-4845-8FE3-BF2C3C27858F}"/>
              </a:ext>
            </a:extLst>
          </p:cNvPr>
          <p:cNvSpPr/>
          <p:nvPr/>
        </p:nvSpPr>
        <p:spPr bwMode="auto">
          <a:xfrm>
            <a:off x="7928071" y="2046257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094761E-E967-4BBA-99D2-EDDE88F6DC95}"/>
              </a:ext>
            </a:extLst>
          </p:cNvPr>
          <p:cNvSpPr/>
          <p:nvPr/>
        </p:nvSpPr>
        <p:spPr bwMode="auto">
          <a:xfrm>
            <a:off x="7935000" y="2244444"/>
            <a:ext cx="203322" cy="1596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F86302-5E6C-4D0F-87C1-5D086B04D9E1}"/>
              </a:ext>
            </a:extLst>
          </p:cNvPr>
          <p:cNvSpPr/>
          <p:nvPr/>
        </p:nvSpPr>
        <p:spPr bwMode="auto">
          <a:xfrm>
            <a:off x="3751078" y="1439781"/>
            <a:ext cx="5044276" cy="125066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60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6" grpId="0" animBg="1"/>
      <p:bldP spid="37" grpId="0" animBg="1"/>
      <p:bldP spid="13" grpId="0" animBg="1"/>
      <p:bldP spid="22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56509" y="1074584"/>
            <a:ext cx="517545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dirty="0"/>
              <a:t>1. Calculate (Same Denominator)</a:t>
            </a:r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102880" y="70719"/>
            <a:ext cx="99844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Adding and subtracting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4DBBF8-7DFC-4C30-8C7D-301B613F752E}"/>
              </a:ext>
            </a:extLst>
          </p:cNvPr>
          <p:cNvSpPr txBox="1"/>
          <p:nvPr/>
        </p:nvSpPr>
        <p:spPr>
          <a:xfrm>
            <a:off x="2374199" y="65549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A1B138-70F6-498E-81F2-BD01BF809341}"/>
                  </a:ext>
                </a:extLst>
              </p:cNvPr>
              <p:cNvSpPr txBox="1"/>
              <p:nvPr/>
            </p:nvSpPr>
            <p:spPr>
              <a:xfrm>
                <a:off x="2404786" y="1536249"/>
                <a:ext cx="1654107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A1B138-70F6-498E-81F2-BD01BF809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786" y="1536249"/>
                <a:ext cx="1654107" cy="615233"/>
              </a:xfrm>
              <a:prstGeom prst="rect">
                <a:avLst/>
              </a:prstGeom>
              <a:blipFill>
                <a:blip r:embed="rId4"/>
                <a:stretch>
                  <a:fillRect l="-551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A89DF-A448-42D2-A9EA-DEC0FB241217}"/>
                  </a:ext>
                </a:extLst>
              </p:cNvPr>
              <p:cNvSpPr/>
              <p:nvPr/>
            </p:nvSpPr>
            <p:spPr>
              <a:xfrm>
                <a:off x="4726675" y="1535287"/>
                <a:ext cx="1654107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A89DF-A448-42D2-A9EA-DEC0FB241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675" y="1535287"/>
                <a:ext cx="1654107" cy="617157"/>
              </a:xfrm>
              <a:prstGeom prst="rect">
                <a:avLst/>
              </a:prstGeom>
              <a:blipFill>
                <a:blip r:embed="rId5"/>
                <a:stretch>
                  <a:fillRect l="-551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67C17-46B2-4EC1-9DA2-B3C5E4A0C2DD}"/>
                  </a:ext>
                </a:extLst>
              </p:cNvPr>
              <p:cNvSpPr/>
              <p:nvPr/>
            </p:nvSpPr>
            <p:spPr>
              <a:xfrm>
                <a:off x="7064830" y="1535287"/>
                <a:ext cx="1636474" cy="615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67C17-46B2-4EC1-9DA2-B3C5E4A0C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830" y="1535287"/>
                <a:ext cx="1636474" cy="615810"/>
              </a:xfrm>
              <a:prstGeom prst="rect">
                <a:avLst/>
              </a:prstGeom>
              <a:blipFill>
                <a:blip r:embed="rId6"/>
                <a:stretch>
                  <a:fillRect l="-597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746333-A84E-495A-A65C-F07D3CB60D9D}"/>
                  </a:ext>
                </a:extLst>
              </p:cNvPr>
              <p:cNvSpPr/>
              <p:nvPr/>
            </p:nvSpPr>
            <p:spPr>
              <a:xfrm>
                <a:off x="9480376" y="1535383"/>
                <a:ext cx="1913794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746333-A84E-495A-A65C-F07D3CB60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1535383"/>
                <a:ext cx="1913794" cy="616964"/>
              </a:xfrm>
              <a:prstGeom prst="rect">
                <a:avLst/>
              </a:prstGeom>
              <a:blipFill>
                <a:blip r:embed="rId7"/>
                <a:stretch>
                  <a:fillRect l="-477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4525695-F060-49BB-A88B-3FC908512D40}"/>
                  </a:ext>
                </a:extLst>
              </p:cNvPr>
              <p:cNvSpPr/>
              <p:nvPr/>
            </p:nvSpPr>
            <p:spPr>
              <a:xfrm>
                <a:off x="2356509" y="2262730"/>
                <a:ext cx="1654107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4525695-F060-49BB-A88B-3FC908512D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509" y="2262730"/>
                <a:ext cx="1654107" cy="616964"/>
              </a:xfrm>
              <a:prstGeom prst="rect">
                <a:avLst/>
              </a:prstGeom>
              <a:blipFill>
                <a:blip r:embed="rId8"/>
                <a:stretch>
                  <a:fillRect l="-590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98577EF-B244-48A3-BF65-A82F86839447}"/>
                  </a:ext>
                </a:extLst>
              </p:cNvPr>
              <p:cNvSpPr/>
              <p:nvPr/>
            </p:nvSpPr>
            <p:spPr>
              <a:xfrm>
                <a:off x="4726675" y="2305530"/>
                <a:ext cx="1567545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98577EF-B244-48A3-BF65-A82F86839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675" y="2305530"/>
                <a:ext cx="1567545" cy="615233"/>
              </a:xfrm>
              <a:prstGeom prst="rect">
                <a:avLst/>
              </a:prstGeom>
              <a:blipFill>
                <a:blip r:embed="rId9"/>
                <a:stretch>
                  <a:fillRect l="-581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6FBBD4-8C52-4E6B-98A3-87CA6EAEEEFF}"/>
                  </a:ext>
                </a:extLst>
              </p:cNvPr>
              <p:cNvSpPr/>
              <p:nvPr/>
            </p:nvSpPr>
            <p:spPr>
              <a:xfrm>
                <a:off x="7040863" y="2262730"/>
                <a:ext cx="1654107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6FBBD4-8C52-4E6B-98A3-87CA6EAEE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63" y="2262730"/>
                <a:ext cx="1654107" cy="614655"/>
              </a:xfrm>
              <a:prstGeom prst="rect">
                <a:avLst/>
              </a:prstGeom>
              <a:blipFill>
                <a:blip r:embed="rId10"/>
                <a:stretch>
                  <a:fillRect l="-590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333125-AACC-4619-8D67-D0E807DE9A3E}"/>
                  </a:ext>
                </a:extLst>
              </p:cNvPr>
              <p:cNvSpPr/>
              <p:nvPr/>
            </p:nvSpPr>
            <p:spPr>
              <a:xfrm>
                <a:off x="9480376" y="2254971"/>
                <a:ext cx="1654107" cy="622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333125-AACC-4619-8D67-D0E807DE9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2254971"/>
                <a:ext cx="1654107" cy="622414"/>
              </a:xfrm>
              <a:prstGeom prst="rect">
                <a:avLst/>
              </a:prstGeom>
              <a:blipFill>
                <a:blip r:embed="rId11"/>
                <a:stretch>
                  <a:fillRect l="-5515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F57360-BB69-490D-AA20-BE8D9C82E4D3}"/>
                  </a:ext>
                </a:extLst>
              </p:cNvPr>
              <p:cNvSpPr/>
              <p:nvPr/>
            </p:nvSpPr>
            <p:spPr>
              <a:xfrm>
                <a:off x="2426540" y="2990942"/>
                <a:ext cx="1551515" cy="621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</a:t>
                </a:r>
                <a:r>
                  <a:rPr lang="en-GB" sz="2400" dirty="0" err="1"/>
                  <a:t>i</a:t>
                </a:r>
                <a:r>
                  <a:rPr lang="en-GB" sz="24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F57360-BB69-490D-AA20-BE8D9C82E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540" y="2990942"/>
                <a:ext cx="1551515" cy="621837"/>
              </a:xfrm>
              <a:prstGeom prst="rect">
                <a:avLst/>
              </a:prstGeom>
              <a:blipFill>
                <a:blip r:embed="rId12"/>
                <a:stretch>
                  <a:fillRect l="-5882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037323-C311-44AD-B65F-3B9A67E79084}"/>
                  </a:ext>
                </a:extLst>
              </p:cNvPr>
              <p:cNvSpPr/>
              <p:nvPr/>
            </p:nvSpPr>
            <p:spPr>
              <a:xfrm>
                <a:off x="4724089" y="2995815"/>
                <a:ext cx="1811201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(j)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037323-C311-44AD-B65F-3B9A67E79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89" y="2995815"/>
                <a:ext cx="1811201" cy="616964"/>
              </a:xfrm>
              <a:prstGeom prst="rect">
                <a:avLst/>
              </a:prstGeom>
              <a:blipFill>
                <a:blip r:embed="rId13"/>
                <a:stretch>
                  <a:fillRect l="-5387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34C44C1-431D-4147-BC78-77229F54F030}"/>
                  </a:ext>
                </a:extLst>
              </p:cNvPr>
              <p:cNvSpPr/>
              <p:nvPr/>
            </p:nvSpPr>
            <p:spPr>
              <a:xfrm>
                <a:off x="7030402" y="3032814"/>
                <a:ext cx="1896160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(k)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34C44C1-431D-4147-BC78-77229F54F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402" y="3032814"/>
                <a:ext cx="1896160" cy="614655"/>
              </a:xfrm>
              <a:prstGeom prst="rect">
                <a:avLst/>
              </a:prstGeom>
              <a:blipFill>
                <a:blip r:embed="rId14"/>
                <a:stretch>
                  <a:fillRect l="-482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6D7FBEE-370B-4609-9032-88F4AE015D84}"/>
                  </a:ext>
                </a:extLst>
              </p:cNvPr>
              <p:cNvSpPr/>
              <p:nvPr/>
            </p:nvSpPr>
            <p:spPr>
              <a:xfrm>
                <a:off x="9436442" y="3133218"/>
                <a:ext cx="1811201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(l)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6D7FBEE-370B-4609-9032-88F4AE015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442" y="3133218"/>
                <a:ext cx="1811201" cy="616964"/>
              </a:xfrm>
              <a:prstGeom prst="rect">
                <a:avLst/>
              </a:prstGeom>
              <a:blipFill>
                <a:blip r:embed="rId15"/>
                <a:stretch>
                  <a:fillRect l="-538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877857-89F8-47D9-86DE-4A6AF466A941}"/>
                  </a:ext>
                </a:extLst>
              </p:cNvPr>
              <p:cNvSpPr txBox="1"/>
              <p:nvPr/>
            </p:nvSpPr>
            <p:spPr>
              <a:xfrm>
                <a:off x="6353157" y="2968706"/>
                <a:ext cx="55518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877857-89F8-47D9-86DE-4A6AF466A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57" y="2968706"/>
                <a:ext cx="555181" cy="63478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85EE594-C8B3-4B4C-8CCE-0DDCB4EEB4EB}"/>
                  </a:ext>
                </a:extLst>
              </p:cNvPr>
              <p:cNvSpPr/>
              <p:nvPr/>
            </p:nvSpPr>
            <p:spPr>
              <a:xfrm>
                <a:off x="6312343" y="1495661"/>
                <a:ext cx="397866" cy="66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85EE594-C8B3-4B4C-8CCE-0DDCB4EEB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343" y="1495661"/>
                <a:ext cx="397866" cy="6694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A57ED2-541D-4684-A721-1C21C71F4E96}"/>
                  </a:ext>
                </a:extLst>
              </p:cNvPr>
              <p:cNvSpPr/>
              <p:nvPr/>
            </p:nvSpPr>
            <p:spPr>
              <a:xfrm>
                <a:off x="6294220" y="2273527"/>
                <a:ext cx="397866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A57ED2-541D-4684-A721-1C21C71F4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220" y="2273527"/>
                <a:ext cx="397866" cy="66941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0516DD8-2690-40AE-8F4D-5BB0D7B1C5BB}"/>
                  </a:ext>
                </a:extLst>
              </p:cNvPr>
              <p:cNvSpPr/>
              <p:nvPr/>
            </p:nvSpPr>
            <p:spPr>
              <a:xfrm>
                <a:off x="3997890" y="1456035"/>
                <a:ext cx="397866" cy="668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0516DD8-2690-40AE-8F4D-5BB0D7B1C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890" y="1456035"/>
                <a:ext cx="397866" cy="6683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CAF371-7323-491F-88C5-962EB1EDA704}"/>
                  </a:ext>
                </a:extLst>
              </p:cNvPr>
              <p:cNvSpPr/>
              <p:nvPr/>
            </p:nvSpPr>
            <p:spPr>
              <a:xfrm>
                <a:off x="3997890" y="2228786"/>
                <a:ext cx="397866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CAF371-7323-491F-88C5-962EB1EDA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890" y="2228786"/>
                <a:ext cx="397866" cy="66941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A1269FB-0EFA-4A35-9D3F-4BD9E9C94B40}"/>
                  </a:ext>
                </a:extLst>
              </p:cNvPr>
              <p:cNvSpPr/>
              <p:nvPr/>
            </p:nvSpPr>
            <p:spPr>
              <a:xfrm>
                <a:off x="3968789" y="2984240"/>
                <a:ext cx="39786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A1269FB-0EFA-4A35-9D3F-4BD9E9C94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89" y="2984240"/>
                <a:ext cx="397866" cy="67056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28F3C0-8BB5-4A00-BEA5-D8F177B8867D}"/>
                  </a:ext>
                </a:extLst>
              </p:cNvPr>
              <p:cNvSpPr/>
              <p:nvPr/>
            </p:nvSpPr>
            <p:spPr>
              <a:xfrm>
                <a:off x="8634232" y="1449333"/>
                <a:ext cx="39786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28F3C0-8BB5-4A00-BEA5-D8F177B88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232" y="1449333"/>
                <a:ext cx="397866" cy="6705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10E8EE4-CFAB-46BA-A2DF-999899BE3FC6}"/>
                  </a:ext>
                </a:extLst>
              </p:cNvPr>
              <p:cNvSpPr/>
              <p:nvPr/>
            </p:nvSpPr>
            <p:spPr>
              <a:xfrm>
                <a:off x="8640904" y="2182323"/>
                <a:ext cx="397866" cy="667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10E8EE4-CFAB-46BA-A2DF-999899BE3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904" y="2182323"/>
                <a:ext cx="397866" cy="66742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5582574-60BB-444B-8EE9-EF93E925E5E9}"/>
                  </a:ext>
                </a:extLst>
              </p:cNvPr>
              <p:cNvSpPr/>
              <p:nvPr/>
            </p:nvSpPr>
            <p:spPr>
              <a:xfrm>
                <a:off x="8760296" y="2976162"/>
                <a:ext cx="540533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5582574-60BB-444B-8EE9-EF93E925E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96" y="2976162"/>
                <a:ext cx="540533" cy="67480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6249B82-6A22-4C44-8F96-137197B140BA}"/>
                  </a:ext>
                </a:extLst>
              </p:cNvPr>
              <p:cNvSpPr/>
              <p:nvPr/>
            </p:nvSpPr>
            <p:spPr>
              <a:xfrm>
                <a:off x="11301915" y="1488407"/>
                <a:ext cx="54053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6249B82-6A22-4C44-8F96-137197B14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915" y="1488407"/>
                <a:ext cx="540533" cy="66851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23D3C5-28DE-4A58-B04C-1A27B6E9284D}"/>
                  </a:ext>
                </a:extLst>
              </p:cNvPr>
              <p:cNvSpPr/>
              <p:nvPr/>
            </p:nvSpPr>
            <p:spPr>
              <a:xfrm>
                <a:off x="11017495" y="2235285"/>
                <a:ext cx="39786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23D3C5-28DE-4A58-B04C-1A27B6E92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495" y="2235285"/>
                <a:ext cx="397866" cy="67056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D362167-CA71-4E61-848D-F2BC96DD34D3}"/>
                  </a:ext>
                </a:extLst>
              </p:cNvPr>
              <p:cNvSpPr/>
              <p:nvPr/>
            </p:nvSpPr>
            <p:spPr>
              <a:xfrm>
                <a:off x="11123903" y="3108089"/>
                <a:ext cx="540533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D362167-CA71-4E61-848D-F2BC96DD3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903" y="3108089"/>
                <a:ext cx="540533" cy="67050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C22586D0-92B8-424A-88E5-27EA37CD23D8}"/>
              </a:ext>
            </a:extLst>
          </p:cNvPr>
          <p:cNvSpPr/>
          <p:nvPr/>
        </p:nvSpPr>
        <p:spPr>
          <a:xfrm>
            <a:off x="2426540" y="3783018"/>
            <a:ext cx="5263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2. Calculate (Different Denominators)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D1E5219-4380-4B70-A713-45E4A106DAF2}"/>
                  </a:ext>
                </a:extLst>
              </p:cNvPr>
              <p:cNvSpPr/>
              <p:nvPr/>
            </p:nvSpPr>
            <p:spPr>
              <a:xfrm>
                <a:off x="2659135" y="4362218"/>
                <a:ext cx="1654107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D1E5219-4380-4B70-A713-45E4A106DA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135" y="4362218"/>
                <a:ext cx="1654107" cy="615746"/>
              </a:xfrm>
              <a:prstGeom prst="rect">
                <a:avLst/>
              </a:prstGeom>
              <a:blipFill>
                <a:blip r:embed="rId28"/>
                <a:stretch>
                  <a:fillRect l="-551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7037EDB-A874-44B6-AB6B-75F8A2F61E06}"/>
                  </a:ext>
                </a:extLst>
              </p:cNvPr>
              <p:cNvSpPr/>
              <p:nvPr/>
            </p:nvSpPr>
            <p:spPr>
              <a:xfrm>
                <a:off x="4861241" y="4404630"/>
                <a:ext cx="165410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7037EDB-A874-44B6-AB6B-75F8A2F61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241" y="4404630"/>
                <a:ext cx="1654107" cy="616515"/>
              </a:xfrm>
              <a:prstGeom prst="rect">
                <a:avLst/>
              </a:prstGeom>
              <a:blipFill>
                <a:blip r:embed="rId29"/>
                <a:stretch>
                  <a:fillRect l="-551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6EF6831-24DB-4634-9ECA-8CE7652E316E}"/>
                  </a:ext>
                </a:extLst>
              </p:cNvPr>
              <p:cNvSpPr/>
              <p:nvPr/>
            </p:nvSpPr>
            <p:spPr>
              <a:xfrm>
                <a:off x="7207617" y="4391164"/>
                <a:ext cx="1636474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6EF6831-24DB-4634-9ECA-8CE7652E3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617" y="4391164"/>
                <a:ext cx="1636474" cy="616194"/>
              </a:xfrm>
              <a:prstGeom prst="rect">
                <a:avLst/>
              </a:prstGeom>
              <a:blipFill>
                <a:blip r:embed="rId30"/>
                <a:stretch>
                  <a:fillRect l="-557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C7B93CD-B44C-4D0F-8F7A-D7C70E3EBEA1}"/>
                  </a:ext>
                </a:extLst>
              </p:cNvPr>
              <p:cNvSpPr/>
              <p:nvPr/>
            </p:nvSpPr>
            <p:spPr>
              <a:xfrm>
                <a:off x="9587417" y="4352655"/>
                <a:ext cx="1654107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C7B93CD-B44C-4D0F-8F7A-D7C70E3EB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17" y="4352655"/>
                <a:ext cx="1654107" cy="616964"/>
              </a:xfrm>
              <a:prstGeom prst="rect">
                <a:avLst/>
              </a:prstGeom>
              <a:blipFill>
                <a:blip r:embed="rId31"/>
                <a:stretch>
                  <a:fillRect l="-590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8D156D8-A75C-447F-99B3-98FEB41470E9}"/>
                  </a:ext>
                </a:extLst>
              </p:cNvPr>
              <p:cNvSpPr/>
              <p:nvPr/>
            </p:nvSpPr>
            <p:spPr>
              <a:xfrm>
                <a:off x="2677251" y="5225452"/>
                <a:ext cx="1654107" cy="622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8D156D8-A75C-447F-99B3-98FEB41470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251" y="5225452"/>
                <a:ext cx="1654107" cy="622414"/>
              </a:xfrm>
              <a:prstGeom prst="rect">
                <a:avLst/>
              </a:prstGeom>
              <a:blipFill>
                <a:blip r:embed="rId32"/>
                <a:stretch>
                  <a:fillRect l="-5515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AF9A9E-01CE-43FE-AB89-913B16BEF2AC}"/>
                  </a:ext>
                </a:extLst>
              </p:cNvPr>
              <p:cNvSpPr/>
              <p:nvPr/>
            </p:nvSpPr>
            <p:spPr>
              <a:xfrm>
                <a:off x="2710430" y="6019962"/>
                <a:ext cx="1681358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</a:t>
                </a:r>
                <a:r>
                  <a:rPr lang="en-GB" sz="2400" dirty="0" err="1"/>
                  <a:t>i</a:t>
                </a:r>
                <a:r>
                  <a:rPr lang="en-GB" sz="24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AF9A9E-01CE-43FE-AB89-913B16BEF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430" y="6019962"/>
                <a:ext cx="1681358" cy="616194"/>
              </a:xfrm>
              <a:prstGeom prst="rect">
                <a:avLst/>
              </a:prstGeom>
              <a:blipFill>
                <a:blip r:embed="rId33"/>
                <a:stretch>
                  <a:fillRect l="-581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AB4D2E5-BE16-4F6B-B642-A078D03A25B2}"/>
                  </a:ext>
                </a:extLst>
              </p:cNvPr>
              <p:cNvSpPr/>
              <p:nvPr/>
            </p:nvSpPr>
            <p:spPr>
              <a:xfrm>
                <a:off x="4944238" y="5242609"/>
                <a:ext cx="1567545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AB4D2E5-BE16-4F6B-B642-A078D03A2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238" y="5242609"/>
                <a:ext cx="1567545" cy="616194"/>
              </a:xfrm>
              <a:prstGeom prst="rect">
                <a:avLst/>
              </a:prstGeom>
              <a:blipFill>
                <a:blip r:embed="rId34"/>
                <a:stretch>
                  <a:fillRect l="-583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A742E27-343C-4990-8EDE-ED373027C5EB}"/>
                  </a:ext>
                </a:extLst>
              </p:cNvPr>
              <p:cNvSpPr/>
              <p:nvPr/>
            </p:nvSpPr>
            <p:spPr>
              <a:xfrm>
                <a:off x="4962616" y="6032140"/>
                <a:ext cx="1551515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(j)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A742E27-343C-4990-8EDE-ED373027C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16" y="6032140"/>
                <a:ext cx="1551515" cy="616515"/>
              </a:xfrm>
              <a:prstGeom prst="rect">
                <a:avLst/>
              </a:prstGeom>
              <a:blipFill>
                <a:blip r:embed="rId35"/>
                <a:stretch>
                  <a:fillRect l="-5882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B33CD0D-94CC-4601-AD3C-C6D5BE19E31D}"/>
                  </a:ext>
                </a:extLst>
              </p:cNvPr>
              <p:cNvSpPr/>
              <p:nvPr/>
            </p:nvSpPr>
            <p:spPr>
              <a:xfrm>
                <a:off x="7241107" y="5173402"/>
                <a:ext cx="1654107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B33CD0D-94CC-4601-AD3C-C6D5BE19E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107" y="5173402"/>
                <a:ext cx="1654107" cy="616964"/>
              </a:xfrm>
              <a:prstGeom prst="rect">
                <a:avLst/>
              </a:prstGeom>
              <a:blipFill>
                <a:blip r:embed="rId36"/>
                <a:stretch>
                  <a:fillRect l="-590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1FCF310-3C79-4B85-A2DD-D2E07447F9DF}"/>
                  </a:ext>
                </a:extLst>
              </p:cNvPr>
              <p:cNvSpPr/>
              <p:nvPr/>
            </p:nvSpPr>
            <p:spPr>
              <a:xfrm>
                <a:off x="7275419" y="5996903"/>
                <a:ext cx="1636474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(k)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1FCF310-3C79-4B85-A2DD-D2E07447F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19" y="5996903"/>
                <a:ext cx="1636474" cy="622222"/>
              </a:xfrm>
              <a:prstGeom prst="rect">
                <a:avLst/>
              </a:prstGeom>
              <a:blipFill>
                <a:blip r:embed="rId37"/>
                <a:stretch>
                  <a:fillRect l="-557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B155E5A-0814-4EC0-B22F-C7ED2CF5746C}"/>
                  </a:ext>
                </a:extLst>
              </p:cNvPr>
              <p:cNvSpPr/>
              <p:nvPr/>
            </p:nvSpPr>
            <p:spPr>
              <a:xfrm>
                <a:off x="9597587" y="5173402"/>
                <a:ext cx="165410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B155E5A-0814-4EC0-B22F-C7ED2CF57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587" y="5173402"/>
                <a:ext cx="1654107" cy="616515"/>
              </a:xfrm>
              <a:prstGeom prst="rect">
                <a:avLst/>
              </a:prstGeom>
              <a:blipFill>
                <a:blip r:embed="rId38"/>
                <a:stretch>
                  <a:fillRect l="-551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8FC0AB0-E989-46D3-A575-1F0CEB93C24A}"/>
                  </a:ext>
                </a:extLst>
              </p:cNvPr>
              <p:cNvSpPr/>
              <p:nvPr/>
            </p:nvSpPr>
            <p:spPr>
              <a:xfrm>
                <a:off x="9597587" y="5902649"/>
                <a:ext cx="1618841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(l)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8FC0AB0-E989-46D3-A575-1F0CEB93C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587" y="5902649"/>
                <a:ext cx="1618841" cy="617157"/>
              </a:xfrm>
              <a:prstGeom prst="rect">
                <a:avLst/>
              </a:prstGeom>
              <a:blipFill>
                <a:blip r:embed="rId39"/>
                <a:stretch>
                  <a:fillRect l="-5639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23CB6A7-68D6-46BA-B2B9-215AD9B06086}"/>
                  </a:ext>
                </a:extLst>
              </p:cNvPr>
              <p:cNvSpPr/>
              <p:nvPr/>
            </p:nvSpPr>
            <p:spPr>
              <a:xfrm>
                <a:off x="4265412" y="4332700"/>
                <a:ext cx="397866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23CB6A7-68D6-46BA-B2B9-215AD9B06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412" y="4332700"/>
                <a:ext cx="397866" cy="67685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54626F9-23D8-4B4C-ACEE-7BD21CD9457E}"/>
                  </a:ext>
                </a:extLst>
              </p:cNvPr>
              <p:cNvSpPr/>
              <p:nvPr/>
            </p:nvSpPr>
            <p:spPr>
              <a:xfrm>
                <a:off x="6395949" y="5988341"/>
                <a:ext cx="540533" cy="695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54626F9-23D8-4B4C-ACEE-7BD21CD94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949" y="5988341"/>
                <a:ext cx="540533" cy="69506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AD2CEE-3708-461C-8984-64F924AC4D58}"/>
                  </a:ext>
                </a:extLst>
              </p:cNvPr>
              <p:cNvSpPr/>
              <p:nvPr/>
            </p:nvSpPr>
            <p:spPr>
              <a:xfrm>
                <a:off x="4196823" y="5205535"/>
                <a:ext cx="540533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AD2CEE-3708-461C-8984-64F924AC4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823" y="5205535"/>
                <a:ext cx="540533" cy="697114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1CE79C5-EA03-49F5-9129-C14B7DF02D21}"/>
                  </a:ext>
                </a:extLst>
              </p:cNvPr>
              <p:cNvSpPr/>
              <p:nvPr/>
            </p:nvSpPr>
            <p:spPr>
              <a:xfrm>
                <a:off x="4294506" y="6014887"/>
                <a:ext cx="540533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1CE79C5-EA03-49F5-9129-C14B7DF02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506" y="6014887"/>
                <a:ext cx="540533" cy="668516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368D509-0244-45ED-A212-EA30613BE98A}"/>
                  </a:ext>
                </a:extLst>
              </p:cNvPr>
              <p:cNvSpPr/>
              <p:nvPr/>
            </p:nvSpPr>
            <p:spPr>
              <a:xfrm>
                <a:off x="6420028" y="4378262"/>
                <a:ext cx="54053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368D509-0244-45ED-A212-EA30613BE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028" y="4378262"/>
                <a:ext cx="540533" cy="668516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7A05B50-CB6D-44BF-8727-39E29E3FDECF}"/>
                  </a:ext>
                </a:extLst>
              </p:cNvPr>
              <p:cNvSpPr/>
              <p:nvPr/>
            </p:nvSpPr>
            <p:spPr>
              <a:xfrm>
                <a:off x="6424950" y="5173402"/>
                <a:ext cx="540533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7A05B50-CB6D-44BF-8727-39E29E3FD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950" y="5173402"/>
                <a:ext cx="540533" cy="670568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FA893E0-A5E2-4969-BA2D-64C94416B350}"/>
                  </a:ext>
                </a:extLst>
              </p:cNvPr>
              <p:cNvSpPr/>
              <p:nvPr/>
            </p:nvSpPr>
            <p:spPr>
              <a:xfrm>
                <a:off x="8717311" y="4344934"/>
                <a:ext cx="540533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FA893E0-A5E2-4969-BA2D-64C94416B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311" y="4344934"/>
                <a:ext cx="540533" cy="670568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E025F24-781E-4F6D-BCF4-EA478153477D}"/>
                  </a:ext>
                </a:extLst>
              </p:cNvPr>
              <p:cNvSpPr/>
              <p:nvPr/>
            </p:nvSpPr>
            <p:spPr>
              <a:xfrm>
                <a:off x="8783757" y="5110359"/>
                <a:ext cx="540533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38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E025F24-781E-4F6D-BCF4-EA4781534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757" y="5110359"/>
                <a:ext cx="540533" cy="697114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2F30321-6A0C-479B-B2F0-FA45E4B7D7FA}"/>
                  </a:ext>
                </a:extLst>
              </p:cNvPr>
              <p:cNvSpPr/>
              <p:nvPr/>
            </p:nvSpPr>
            <p:spPr>
              <a:xfrm>
                <a:off x="8784336" y="5947845"/>
                <a:ext cx="540533" cy="667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2F30321-6A0C-479B-B2F0-FA45E4B7D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36" y="5947845"/>
                <a:ext cx="540533" cy="667427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E475C23-ABE6-4329-96F3-A4E2846DCBEC}"/>
                  </a:ext>
                </a:extLst>
              </p:cNvPr>
              <p:cNvSpPr/>
              <p:nvPr/>
            </p:nvSpPr>
            <p:spPr>
              <a:xfrm>
                <a:off x="11118004" y="5868464"/>
                <a:ext cx="540533" cy="66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E475C23-ABE6-4329-96F3-A4E2846DC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004" y="5868464"/>
                <a:ext cx="540533" cy="669479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074BC9-AB0E-4E64-B702-9EF8F2C7361F}"/>
                  </a:ext>
                </a:extLst>
              </p:cNvPr>
              <p:cNvSpPr/>
              <p:nvPr/>
            </p:nvSpPr>
            <p:spPr>
              <a:xfrm>
                <a:off x="11118004" y="5127974"/>
                <a:ext cx="540533" cy="695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074BC9-AB0E-4E64-B702-9EF8F2C73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004" y="5127974"/>
                <a:ext cx="540533" cy="695062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55E5E6A-D51A-4915-A4FF-2EA35FB627CA}"/>
                  </a:ext>
                </a:extLst>
              </p:cNvPr>
              <p:cNvSpPr/>
              <p:nvPr/>
            </p:nvSpPr>
            <p:spPr>
              <a:xfrm>
                <a:off x="11083418" y="4274293"/>
                <a:ext cx="540533" cy="697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55E5E6A-D51A-4915-A4FF-2EA35FB62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418" y="4274293"/>
                <a:ext cx="540533" cy="697050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8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72" name="TextBox 1"/>
              <p:cNvSpPr txBox="1">
                <a:spLocks noChangeArrowheads="1"/>
              </p:cNvSpPr>
              <p:nvPr/>
            </p:nvSpPr>
            <p:spPr bwMode="auto">
              <a:xfrm>
                <a:off x="2423592" y="584775"/>
                <a:ext cx="8818884" cy="2063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marL="457200" indent="-457200"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indent="0" eaLnBrk="1" hangingPunct="1">
                  <a:buClr>
                    <a:srgbClr val="000000"/>
                  </a:buClr>
                  <a:buSzPct val="100000"/>
                  <a:defRPr/>
                </a:pPr>
                <a:endParaRPr lang="en-GB" sz="2400" dirty="0"/>
              </a:p>
              <a:p>
                <a:pPr marL="0" indent="0" eaLnBrk="1" hangingPunct="1">
                  <a:buClr>
                    <a:srgbClr val="000000"/>
                  </a:buClr>
                  <a:buSzPct val="100000"/>
                  <a:defRPr/>
                </a:pPr>
                <a:r>
                  <a:rPr lang="en-GB" sz="2400" dirty="0"/>
                  <a:t>This unit deals with the important topic of fractions. </a:t>
                </a:r>
              </a:p>
              <a:p>
                <a:pPr marL="0" indent="0" eaLnBrk="1" hangingPunct="1">
                  <a:buClr>
                    <a:srgbClr val="000000"/>
                  </a:buClr>
                  <a:buSzPct val="100000"/>
                  <a:defRPr/>
                </a:pPr>
                <a:endParaRPr lang="en-GB" sz="2400" dirty="0"/>
              </a:p>
              <a:p>
                <a:pPr marL="0" indent="0" eaLnBrk="1" hangingPunct="1">
                  <a:buClr>
                    <a:srgbClr val="000000"/>
                  </a:buClr>
                  <a:buSzPct val="100000"/>
                  <a:defRPr/>
                </a:pPr>
                <a:r>
                  <a:rPr lang="en-GB" sz="2400" dirty="0"/>
                  <a:t>These are numbers of the form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400" dirty="0"/>
                  <a:t>  when  a and b are whole numbers and  b ≠ 0 </a:t>
                </a:r>
                <a:endParaRPr lang="en-US" sz="2400" dirty="0"/>
              </a:p>
            </p:txBody>
          </p:sp>
        </mc:Choice>
        <mc:Fallback xmlns="">
          <p:sp>
            <p:nvSpPr>
              <p:cNvPr id="1537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3592" y="584775"/>
                <a:ext cx="8818884" cy="2063898"/>
              </a:xfrm>
              <a:prstGeom prst="rect">
                <a:avLst/>
              </a:prstGeom>
              <a:blipFill>
                <a:blip r:embed="rId3"/>
                <a:stretch>
                  <a:fillRect l="-1107" b="-62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9EDD01-E14E-4906-88D3-9EBB409BC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837" y="3517312"/>
            <a:ext cx="1995553" cy="1944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CA45CD-56BD-4F48-BE43-F58702FB5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328" y="3540001"/>
            <a:ext cx="2369543" cy="1846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8F2246-3EF4-4D20-8EEA-297EA8993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9527" y="3603052"/>
            <a:ext cx="2540610" cy="1903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0E792E-95F1-4B41-BC93-01D2BE2D8F0B}"/>
              </a:ext>
            </a:extLst>
          </p:cNvPr>
          <p:cNvSpPr txBox="1"/>
          <p:nvPr/>
        </p:nvSpPr>
        <p:spPr>
          <a:xfrm>
            <a:off x="2434794" y="263951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40FA5-1C3B-44DD-A2D9-D4343DF7501E}"/>
              </a:ext>
            </a:extLst>
          </p:cNvPr>
          <p:cNvSpPr txBox="1"/>
          <p:nvPr/>
        </p:nvSpPr>
        <p:spPr>
          <a:xfrm>
            <a:off x="2434794" y="3012546"/>
            <a:ext cx="779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fraction of the shape is (a) shaded (b) unshaded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3F10AA-024F-478C-87AC-2353C606B52B}"/>
              </a:ext>
            </a:extLst>
          </p:cNvPr>
          <p:cNvSpPr/>
          <p:nvPr/>
        </p:nvSpPr>
        <p:spPr>
          <a:xfrm>
            <a:off x="2430217" y="5507781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ED5C9E-FC17-4B8F-8D42-EF03887B9A03}"/>
                  </a:ext>
                </a:extLst>
              </p:cNvPr>
              <p:cNvSpPr txBox="1"/>
              <p:nvPr/>
            </p:nvSpPr>
            <p:spPr>
              <a:xfrm>
                <a:off x="2886510" y="5887842"/>
                <a:ext cx="1210588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ED5C9E-FC17-4B8F-8D42-EF03887B9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510" y="5887842"/>
                <a:ext cx="1210588" cy="614655"/>
              </a:xfrm>
              <a:prstGeom prst="rect">
                <a:avLst/>
              </a:prstGeom>
              <a:blipFill>
                <a:blip r:embed="rId8"/>
                <a:stretch>
                  <a:fillRect l="-808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0E24F1A-7E69-4360-8DC6-9B57D3D44A21}"/>
              </a:ext>
            </a:extLst>
          </p:cNvPr>
          <p:cNvSpPr/>
          <p:nvPr/>
        </p:nvSpPr>
        <p:spPr bwMode="auto">
          <a:xfrm rot="10800000">
            <a:off x="2614334" y="3594070"/>
            <a:ext cx="1728193" cy="880425"/>
          </a:xfrm>
          <a:prstGeom prst="triangle">
            <a:avLst>
              <a:gd name="adj" fmla="val 4897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0EE9279-C7E2-4342-AF21-61ADD30A45D5}"/>
              </a:ext>
            </a:extLst>
          </p:cNvPr>
          <p:cNvSpPr/>
          <p:nvPr/>
        </p:nvSpPr>
        <p:spPr bwMode="auto">
          <a:xfrm rot="16200000">
            <a:off x="3056936" y="4031580"/>
            <a:ext cx="1745744" cy="852188"/>
          </a:xfrm>
          <a:prstGeom prst="triangle">
            <a:avLst>
              <a:gd name="adj" fmla="val 4848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812D1C28-F015-475C-9F48-67915FC61145}"/>
              </a:ext>
            </a:extLst>
          </p:cNvPr>
          <p:cNvSpPr/>
          <p:nvPr/>
        </p:nvSpPr>
        <p:spPr bwMode="auto">
          <a:xfrm>
            <a:off x="2608574" y="4503857"/>
            <a:ext cx="1766459" cy="880137"/>
          </a:xfrm>
          <a:prstGeom prst="triangle">
            <a:avLst>
              <a:gd name="adj" fmla="val 5052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BBE870-6E54-4641-8771-B39EE547D5D0}"/>
              </a:ext>
            </a:extLst>
          </p:cNvPr>
          <p:cNvSpPr/>
          <p:nvPr/>
        </p:nvSpPr>
        <p:spPr bwMode="auto">
          <a:xfrm>
            <a:off x="5565312" y="4554672"/>
            <a:ext cx="570924" cy="84711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20575B-6A62-4018-8638-5477840C595B}"/>
              </a:ext>
            </a:extLst>
          </p:cNvPr>
          <p:cNvSpPr/>
          <p:nvPr/>
        </p:nvSpPr>
        <p:spPr bwMode="auto">
          <a:xfrm>
            <a:off x="6749832" y="3666283"/>
            <a:ext cx="570924" cy="84711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8B1A1A-53F5-48D8-9045-F8AC71D176CC}"/>
              </a:ext>
            </a:extLst>
          </p:cNvPr>
          <p:cNvSpPr/>
          <p:nvPr/>
        </p:nvSpPr>
        <p:spPr bwMode="auto">
          <a:xfrm>
            <a:off x="7326351" y="4559276"/>
            <a:ext cx="570924" cy="84711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C004A2-B4C6-47EC-A515-6719435F83FB}"/>
              </a:ext>
            </a:extLst>
          </p:cNvPr>
          <p:cNvSpPr/>
          <p:nvPr/>
        </p:nvSpPr>
        <p:spPr bwMode="auto">
          <a:xfrm>
            <a:off x="9098895" y="3569390"/>
            <a:ext cx="432048" cy="440089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BD4BB5-F74C-4B35-9D4A-BDA267CA9C2C}"/>
              </a:ext>
            </a:extLst>
          </p:cNvPr>
          <p:cNvSpPr/>
          <p:nvPr/>
        </p:nvSpPr>
        <p:spPr bwMode="auto">
          <a:xfrm>
            <a:off x="9557731" y="3588999"/>
            <a:ext cx="417863" cy="42207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D0B8E0-B256-4FDC-B255-C2C6A64E8946}"/>
              </a:ext>
            </a:extLst>
          </p:cNvPr>
          <p:cNvSpPr/>
          <p:nvPr/>
        </p:nvSpPr>
        <p:spPr bwMode="auto">
          <a:xfrm>
            <a:off x="9997281" y="3569390"/>
            <a:ext cx="432048" cy="440089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E3CB95-68CC-4475-A2B3-9BDA6A7D5FA3}"/>
              </a:ext>
            </a:extLst>
          </p:cNvPr>
          <p:cNvSpPr/>
          <p:nvPr/>
        </p:nvSpPr>
        <p:spPr bwMode="auto">
          <a:xfrm>
            <a:off x="10441932" y="3579992"/>
            <a:ext cx="432048" cy="440089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12648C-AF14-4849-8318-1E473FFD4AA8}"/>
              </a:ext>
            </a:extLst>
          </p:cNvPr>
          <p:cNvSpPr/>
          <p:nvPr/>
        </p:nvSpPr>
        <p:spPr bwMode="auto">
          <a:xfrm>
            <a:off x="10895667" y="3579991"/>
            <a:ext cx="432048" cy="440089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13791C-53D9-483E-97E2-03C46ABAA3D2}"/>
              </a:ext>
            </a:extLst>
          </p:cNvPr>
          <p:cNvSpPr/>
          <p:nvPr/>
        </p:nvSpPr>
        <p:spPr bwMode="auto">
          <a:xfrm>
            <a:off x="9557731" y="4023316"/>
            <a:ext cx="432048" cy="440089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E7C443-D34A-488D-BB22-6732498DCEF8}"/>
              </a:ext>
            </a:extLst>
          </p:cNvPr>
          <p:cNvSpPr/>
          <p:nvPr/>
        </p:nvSpPr>
        <p:spPr bwMode="auto">
          <a:xfrm>
            <a:off x="9568599" y="4432325"/>
            <a:ext cx="432048" cy="440089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8E740-E0AD-4233-A1A1-C1FEF46BE389}"/>
              </a:ext>
            </a:extLst>
          </p:cNvPr>
          <p:cNvSpPr/>
          <p:nvPr/>
        </p:nvSpPr>
        <p:spPr bwMode="auto">
          <a:xfrm>
            <a:off x="9568599" y="4862587"/>
            <a:ext cx="432048" cy="440089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DF46B00-4554-4BAB-A0F9-0DE2E1A4AC3D}"/>
                  </a:ext>
                </a:extLst>
              </p:cNvPr>
              <p:cNvSpPr/>
              <p:nvPr/>
            </p:nvSpPr>
            <p:spPr>
              <a:xfrm>
                <a:off x="3711024" y="5869596"/>
                <a:ext cx="861133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DF46B00-4554-4BAB-A0F9-0DE2E1A4A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024" y="5869596"/>
                <a:ext cx="861133" cy="613886"/>
              </a:xfrm>
              <a:prstGeom prst="rect">
                <a:avLst/>
              </a:prstGeom>
              <a:blipFill>
                <a:blip r:embed="rId9"/>
                <a:stretch>
                  <a:fillRect l="-1134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043C578-4C03-4EE2-896B-58BF4E18CA18}"/>
                  </a:ext>
                </a:extLst>
              </p:cNvPr>
              <p:cNvSpPr/>
              <p:nvPr/>
            </p:nvSpPr>
            <p:spPr>
              <a:xfrm>
                <a:off x="5891062" y="5854445"/>
                <a:ext cx="776175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043C578-4C03-4EE2-896B-58BF4E18C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062" y="5854445"/>
                <a:ext cx="776175" cy="617157"/>
              </a:xfrm>
              <a:prstGeom prst="rect">
                <a:avLst/>
              </a:prstGeom>
              <a:blipFill>
                <a:blip r:embed="rId10"/>
                <a:stretch>
                  <a:fillRect l="-11719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A2D01-4010-4008-85EA-711426C64CD9}"/>
                  </a:ext>
                </a:extLst>
              </p:cNvPr>
              <p:cNvSpPr/>
              <p:nvPr/>
            </p:nvSpPr>
            <p:spPr>
              <a:xfrm>
                <a:off x="6749832" y="5849188"/>
                <a:ext cx="776175" cy="622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A2D01-4010-4008-85EA-711426C64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832" y="5849188"/>
                <a:ext cx="776175" cy="622414"/>
              </a:xfrm>
              <a:prstGeom prst="rect">
                <a:avLst/>
              </a:prstGeom>
              <a:blipFill>
                <a:blip r:embed="rId11"/>
                <a:stretch>
                  <a:fillRect l="-11719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5427C13-491D-48F2-AC5A-61D431CC0DB4}"/>
                  </a:ext>
                </a:extLst>
              </p:cNvPr>
              <p:cNvSpPr/>
              <p:nvPr/>
            </p:nvSpPr>
            <p:spPr>
              <a:xfrm>
                <a:off x="9324944" y="5817071"/>
                <a:ext cx="906017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5427C13-491D-48F2-AC5A-61D431CC0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944" y="5817071"/>
                <a:ext cx="906017" cy="616964"/>
              </a:xfrm>
              <a:prstGeom prst="rect">
                <a:avLst/>
              </a:prstGeom>
              <a:blipFill>
                <a:blip r:embed="rId12"/>
                <a:stretch>
                  <a:fillRect l="-1081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074515D-3417-4C6C-B8EF-4854D1FE81AA}"/>
                  </a:ext>
                </a:extLst>
              </p:cNvPr>
              <p:cNvSpPr/>
              <p:nvPr/>
            </p:nvSpPr>
            <p:spPr>
              <a:xfrm>
                <a:off x="10241095" y="5817071"/>
                <a:ext cx="906017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074515D-3417-4C6C-B8EF-4854D1FE8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095" y="5817071"/>
                <a:ext cx="906017" cy="616964"/>
              </a:xfrm>
              <a:prstGeom prst="rect">
                <a:avLst/>
              </a:prstGeom>
              <a:blipFill>
                <a:blip r:embed="rId13"/>
                <a:stretch>
                  <a:fillRect l="-1073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562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  <p:bldP spid="21" grpId="0"/>
      <p:bldP spid="29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72" name="TextBox 1"/>
              <p:cNvSpPr txBox="1">
                <a:spLocks noChangeArrowheads="1"/>
              </p:cNvSpPr>
              <p:nvPr/>
            </p:nvSpPr>
            <p:spPr bwMode="auto">
              <a:xfrm>
                <a:off x="2398609" y="586501"/>
                <a:ext cx="9284107" cy="1755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marL="457200" indent="-457200"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indent="0" eaLnBrk="1" hangingPunct="1">
                  <a:buClr>
                    <a:srgbClr val="000000"/>
                  </a:buClr>
                  <a:buSzPct val="100000"/>
                  <a:defRPr/>
                </a:pPr>
                <a:r>
                  <a:rPr lang="en-US" sz="2400" dirty="0"/>
                  <a:t>3.  A birthday cake is divided into 12 equal parts. Andrew eats of the cake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/>
                  <a:t>and Timothy eats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/>
                  <a:t> of the cake 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AutoNum type="alphaLcParenBoth"/>
                  <a:defRPr/>
                </a:pPr>
                <a:r>
                  <a:rPr lang="en-US" sz="2400" dirty="0"/>
                  <a:t>What fraction of the cake is left ?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AutoNum type="alphaLcParenBoth"/>
                  <a:defRPr/>
                </a:pPr>
                <a:r>
                  <a:rPr lang="en-US" sz="2400" dirty="0"/>
                  <a:t>How many pieces of cake are left?</a:t>
                </a:r>
              </a:p>
            </p:txBody>
          </p:sp>
        </mc:Choice>
        <mc:Fallback xmlns="">
          <p:sp>
            <p:nvSpPr>
              <p:cNvPr id="1537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8609" y="586501"/>
                <a:ext cx="9284107" cy="1755352"/>
              </a:xfrm>
              <a:prstGeom prst="rect">
                <a:avLst/>
              </a:prstGeom>
              <a:blipFill>
                <a:blip r:embed="rId3"/>
                <a:stretch>
                  <a:fillRect l="-985" t="-2431" b="-5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109985" y="26262"/>
            <a:ext cx="99844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Adding and subtracting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22586D0-92B8-424A-88E5-27EA37CD23D8}"/>
              </a:ext>
            </a:extLst>
          </p:cNvPr>
          <p:cNvSpPr/>
          <p:nvPr/>
        </p:nvSpPr>
        <p:spPr>
          <a:xfrm>
            <a:off x="2466433" y="4004503"/>
            <a:ext cx="5263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5. Calculate (Different Denominators)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D1E5219-4380-4B70-A713-45E4A106DAF2}"/>
                  </a:ext>
                </a:extLst>
              </p:cNvPr>
              <p:cNvSpPr/>
              <p:nvPr/>
            </p:nvSpPr>
            <p:spPr>
              <a:xfrm>
                <a:off x="2391836" y="4422775"/>
                <a:ext cx="1979516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(a)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D1E5219-4380-4B70-A713-45E4A106DA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836" y="4422775"/>
                <a:ext cx="1979516" cy="615746"/>
              </a:xfrm>
              <a:prstGeom prst="rect">
                <a:avLst/>
              </a:prstGeom>
              <a:blipFill>
                <a:blip r:embed="rId5"/>
                <a:stretch>
                  <a:fillRect l="-461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7037EDB-A874-44B6-AB6B-75F8A2F61E06}"/>
                  </a:ext>
                </a:extLst>
              </p:cNvPr>
              <p:cNvSpPr/>
              <p:nvPr/>
            </p:nvSpPr>
            <p:spPr>
              <a:xfrm>
                <a:off x="4924725" y="4401072"/>
                <a:ext cx="2056460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7037EDB-A874-44B6-AB6B-75F8A2F61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725" y="4401072"/>
                <a:ext cx="2056460" cy="614655"/>
              </a:xfrm>
              <a:prstGeom prst="rect">
                <a:avLst/>
              </a:prstGeom>
              <a:blipFill>
                <a:blip r:embed="rId6"/>
                <a:stretch>
                  <a:fillRect l="-474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6EF6831-24DB-4634-9ECA-8CE7652E316E}"/>
                  </a:ext>
                </a:extLst>
              </p:cNvPr>
              <p:cNvSpPr/>
              <p:nvPr/>
            </p:nvSpPr>
            <p:spPr>
              <a:xfrm>
                <a:off x="7235602" y="4349206"/>
                <a:ext cx="2038828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6EF6831-24DB-4634-9ECA-8CE7652E3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602" y="4349206"/>
                <a:ext cx="2038828" cy="616964"/>
              </a:xfrm>
              <a:prstGeom prst="rect">
                <a:avLst/>
              </a:prstGeom>
              <a:blipFill>
                <a:blip r:embed="rId7"/>
                <a:stretch>
                  <a:fillRect l="-4790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C7B93CD-B44C-4D0F-8F7A-D7C70E3EBEA1}"/>
                  </a:ext>
                </a:extLst>
              </p:cNvPr>
              <p:cNvSpPr/>
              <p:nvPr/>
            </p:nvSpPr>
            <p:spPr>
              <a:xfrm>
                <a:off x="9677247" y="4263324"/>
                <a:ext cx="2056460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C7B93CD-B44C-4D0F-8F7A-D7C70E3EB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247" y="4263324"/>
                <a:ext cx="2056460" cy="615233"/>
              </a:xfrm>
              <a:prstGeom prst="rect">
                <a:avLst/>
              </a:prstGeom>
              <a:blipFill>
                <a:blip r:embed="rId8"/>
                <a:stretch>
                  <a:fillRect l="-443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8D156D8-A75C-447F-99B3-98FEB41470E9}"/>
                  </a:ext>
                </a:extLst>
              </p:cNvPr>
              <p:cNvSpPr/>
              <p:nvPr/>
            </p:nvSpPr>
            <p:spPr>
              <a:xfrm>
                <a:off x="2390340" y="5103800"/>
                <a:ext cx="1825628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8D156D8-A75C-447F-99B3-98FEB41470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40" y="5103800"/>
                <a:ext cx="1825628" cy="616515"/>
              </a:xfrm>
              <a:prstGeom prst="rect">
                <a:avLst/>
              </a:prstGeom>
              <a:blipFill>
                <a:blip r:embed="rId9"/>
                <a:stretch>
                  <a:fillRect l="-500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AF9A9E-01CE-43FE-AB89-913B16BEF2AC}"/>
                  </a:ext>
                </a:extLst>
              </p:cNvPr>
              <p:cNvSpPr/>
              <p:nvPr/>
            </p:nvSpPr>
            <p:spPr>
              <a:xfrm>
                <a:off x="2439002" y="5735937"/>
                <a:ext cx="1876924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</a:t>
                </a:r>
                <a:r>
                  <a:rPr lang="en-GB" sz="2400" dirty="0" err="1"/>
                  <a:t>i</a:t>
                </a:r>
                <a:r>
                  <a:rPr lang="en-GB" sz="2400" dirty="0"/>
                  <a:t>)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AF9A9E-01CE-43FE-AB89-913B16BEF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002" y="5735937"/>
                <a:ext cx="1876924" cy="617157"/>
              </a:xfrm>
              <a:prstGeom prst="rect">
                <a:avLst/>
              </a:prstGeom>
              <a:blipFill>
                <a:blip r:embed="rId10"/>
                <a:stretch>
                  <a:fillRect l="-487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AB4D2E5-BE16-4F6B-B642-A078D03A25B2}"/>
                  </a:ext>
                </a:extLst>
              </p:cNvPr>
              <p:cNvSpPr/>
              <p:nvPr/>
            </p:nvSpPr>
            <p:spPr>
              <a:xfrm>
                <a:off x="4941323" y="5076940"/>
                <a:ext cx="1892954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AB4D2E5-BE16-4F6B-B642-A078D03A2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323" y="5076940"/>
                <a:ext cx="1892954" cy="616964"/>
              </a:xfrm>
              <a:prstGeom prst="rect">
                <a:avLst/>
              </a:prstGeom>
              <a:blipFill>
                <a:blip r:embed="rId11"/>
                <a:stretch>
                  <a:fillRect l="-516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A742E27-343C-4990-8EDE-ED373027C5EB}"/>
                  </a:ext>
                </a:extLst>
              </p:cNvPr>
              <p:cNvSpPr/>
              <p:nvPr/>
            </p:nvSpPr>
            <p:spPr>
              <a:xfrm>
                <a:off x="4968215" y="5792832"/>
                <a:ext cx="1876924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(j)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A742E27-343C-4990-8EDE-ED373027C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215" y="5792832"/>
                <a:ext cx="1876924" cy="616964"/>
              </a:xfrm>
              <a:prstGeom prst="rect">
                <a:avLst/>
              </a:prstGeom>
              <a:blipFill>
                <a:blip r:embed="rId12"/>
                <a:stretch>
                  <a:fillRect l="-519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B33CD0D-94CC-4601-AD3C-C6D5BE19E31D}"/>
                  </a:ext>
                </a:extLst>
              </p:cNvPr>
              <p:cNvSpPr/>
              <p:nvPr/>
            </p:nvSpPr>
            <p:spPr>
              <a:xfrm>
                <a:off x="7290760" y="5014862"/>
                <a:ext cx="2056460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(g)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B33CD0D-94CC-4601-AD3C-C6D5BE19E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760" y="5014862"/>
                <a:ext cx="2056460" cy="614655"/>
              </a:xfrm>
              <a:prstGeom prst="rect">
                <a:avLst/>
              </a:prstGeom>
              <a:blipFill>
                <a:blip r:embed="rId13"/>
                <a:stretch>
                  <a:fillRect l="-4748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1FCF310-3C79-4B85-A2DD-D2E07447F9DF}"/>
                  </a:ext>
                </a:extLst>
              </p:cNvPr>
              <p:cNvSpPr/>
              <p:nvPr/>
            </p:nvSpPr>
            <p:spPr>
              <a:xfrm>
                <a:off x="7357944" y="5735938"/>
                <a:ext cx="2038828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(k)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1FCF310-3C79-4B85-A2DD-D2E07447F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944" y="5735938"/>
                <a:ext cx="2038828" cy="614655"/>
              </a:xfrm>
              <a:prstGeom prst="rect">
                <a:avLst/>
              </a:prstGeom>
              <a:blipFill>
                <a:blip r:embed="rId14"/>
                <a:stretch>
                  <a:fillRect l="-449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B155E5A-0814-4EC0-B22F-C7ED2CF5746C}"/>
                  </a:ext>
                </a:extLst>
              </p:cNvPr>
              <p:cNvSpPr/>
              <p:nvPr/>
            </p:nvSpPr>
            <p:spPr>
              <a:xfrm>
                <a:off x="9704722" y="4967971"/>
                <a:ext cx="2056460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(h)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B155E5A-0814-4EC0-B22F-C7ED2CF57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722" y="4967971"/>
                <a:ext cx="2056460" cy="615233"/>
              </a:xfrm>
              <a:prstGeom prst="rect">
                <a:avLst/>
              </a:prstGeom>
              <a:blipFill>
                <a:blip r:embed="rId15"/>
                <a:stretch>
                  <a:fillRect l="-474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8FC0AB0-E989-46D3-A575-1F0CEB93C24A}"/>
                  </a:ext>
                </a:extLst>
              </p:cNvPr>
              <p:cNvSpPr/>
              <p:nvPr/>
            </p:nvSpPr>
            <p:spPr>
              <a:xfrm>
                <a:off x="9717916" y="5701446"/>
                <a:ext cx="1876924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(l)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8FC0AB0-E989-46D3-A575-1F0CEB93C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916" y="5701446"/>
                <a:ext cx="1876924" cy="613886"/>
              </a:xfrm>
              <a:prstGeom prst="rect">
                <a:avLst/>
              </a:prstGeom>
              <a:blipFill>
                <a:blip r:embed="rId16"/>
                <a:stretch>
                  <a:fillRect l="-487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23CB6A7-68D6-46BA-B2B9-215AD9B06086}"/>
                  </a:ext>
                </a:extLst>
              </p:cNvPr>
              <p:cNvSpPr/>
              <p:nvPr/>
            </p:nvSpPr>
            <p:spPr>
              <a:xfrm>
                <a:off x="4256507" y="4412940"/>
                <a:ext cx="486030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23CB6A7-68D6-46BA-B2B9-215AD9B06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507" y="4412940"/>
                <a:ext cx="486030" cy="622222"/>
              </a:xfrm>
              <a:prstGeom prst="rect">
                <a:avLst/>
              </a:prstGeom>
              <a:blipFill>
                <a:blip r:embed="rId17"/>
                <a:stretch>
                  <a:fillRect l="-18750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1CE79C5-EA03-49F5-9129-C14B7DF02D21}"/>
                  </a:ext>
                </a:extLst>
              </p:cNvPr>
              <p:cNvSpPr/>
              <p:nvPr/>
            </p:nvSpPr>
            <p:spPr>
              <a:xfrm>
                <a:off x="4146230" y="5079327"/>
                <a:ext cx="397866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1CE79C5-EA03-49F5-9129-C14B7DF02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230" y="5079327"/>
                <a:ext cx="397866" cy="67685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816E7D-A7FC-40B2-BBF9-E5EA3271460A}"/>
                  </a:ext>
                </a:extLst>
              </p:cNvPr>
              <p:cNvSpPr txBox="1"/>
              <p:nvPr/>
            </p:nvSpPr>
            <p:spPr>
              <a:xfrm>
                <a:off x="2398609" y="2211862"/>
                <a:ext cx="9647303" cy="1724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4. A garden has an area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hectare. The owner buys  an extra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a hectare of land</a:t>
                </a:r>
              </a:p>
              <a:p>
                <a:pPr marL="457200" indent="-457200">
                  <a:buAutoNum type="alphaLcParenR"/>
                </a:pPr>
                <a:r>
                  <a:rPr lang="en-GB" sz="2400" dirty="0"/>
                  <a:t>What is the area of the garden now</a:t>
                </a:r>
              </a:p>
              <a:p>
                <a:pPr marL="457200" indent="-457200">
                  <a:buAutoNum type="alphaLcParenR"/>
                </a:pPr>
                <a:r>
                  <a:rPr lang="en-GB" sz="2400" dirty="0"/>
                  <a:t>How much more land  is needed to create a 2 hectare garden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816E7D-A7FC-40B2-BBF9-E5EA32714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609" y="2211862"/>
                <a:ext cx="9647303" cy="1724959"/>
              </a:xfrm>
              <a:prstGeom prst="rect">
                <a:avLst/>
              </a:prstGeom>
              <a:blipFill>
                <a:blip r:embed="rId19"/>
                <a:stretch>
                  <a:fillRect l="-948" r="-821" b="-7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08F40E-83FC-4AED-BBF2-E9B9480114FC}"/>
                  </a:ext>
                </a:extLst>
              </p:cNvPr>
              <p:cNvSpPr/>
              <p:nvPr/>
            </p:nvSpPr>
            <p:spPr>
              <a:xfrm>
                <a:off x="4288566" y="5782200"/>
                <a:ext cx="545342" cy="529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08F40E-83FC-4AED-BBF2-E9B948011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566" y="5782200"/>
                <a:ext cx="545342" cy="529504"/>
              </a:xfrm>
              <a:prstGeom prst="rect">
                <a:avLst/>
              </a:prstGeom>
              <a:blipFill>
                <a:blip r:embed="rId20"/>
                <a:stretch>
                  <a:fillRect l="-12360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F4AE59A-73D5-4468-B01C-9A3761D5DB53}"/>
                  </a:ext>
                </a:extLst>
              </p:cNvPr>
              <p:cNvSpPr/>
              <p:nvPr/>
            </p:nvSpPr>
            <p:spPr>
              <a:xfrm>
                <a:off x="6760305" y="4441731"/>
                <a:ext cx="436338" cy="529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F4AE59A-73D5-4468-B01C-9A3761D5D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305" y="4441731"/>
                <a:ext cx="436338" cy="529697"/>
              </a:xfrm>
              <a:prstGeom prst="rect">
                <a:avLst/>
              </a:prstGeom>
              <a:blipFill>
                <a:blip r:embed="rId21"/>
                <a:stretch>
                  <a:fillRect l="-15278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326D57-11BF-44A9-9BE6-6C49616951A6}"/>
                  </a:ext>
                </a:extLst>
              </p:cNvPr>
              <p:cNvSpPr/>
              <p:nvPr/>
            </p:nvSpPr>
            <p:spPr>
              <a:xfrm>
                <a:off x="6782515" y="5125902"/>
                <a:ext cx="545342" cy="5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326D57-11BF-44A9-9BE6-6C4961695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515" y="5125902"/>
                <a:ext cx="545342" cy="528863"/>
              </a:xfrm>
              <a:prstGeom prst="rect">
                <a:avLst/>
              </a:prstGeom>
              <a:blipFill>
                <a:blip r:embed="rId22"/>
                <a:stretch>
                  <a:fillRect l="-12360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641268E-19DE-4DE8-9E92-A135EDC6EB7B}"/>
                  </a:ext>
                </a:extLst>
              </p:cNvPr>
              <p:cNvSpPr/>
              <p:nvPr/>
            </p:nvSpPr>
            <p:spPr>
              <a:xfrm>
                <a:off x="6774433" y="5803304"/>
                <a:ext cx="545342" cy="5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641268E-19DE-4DE8-9E92-A135EDC6E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433" y="5803304"/>
                <a:ext cx="545342" cy="528863"/>
              </a:xfrm>
              <a:prstGeom prst="rect">
                <a:avLst/>
              </a:prstGeom>
              <a:blipFill>
                <a:blip r:embed="rId23"/>
                <a:stretch>
                  <a:fillRect l="-11111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58B0FF5-9D81-41C8-95DF-4B65408409E1}"/>
                  </a:ext>
                </a:extLst>
              </p:cNvPr>
              <p:cNvSpPr/>
              <p:nvPr/>
            </p:nvSpPr>
            <p:spPr>
              <a:xfrm>
                <a:off x="9140521" y="4380272"/>
                <a:ext cx="545342" cy="529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58B0FF5-9D81-41C8-95DF-4B6540840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521" y="4380272"/>
                <a:ext cx="545342" cy="529504"/>
              </a:xfrm>
              <a:prstGeom prst="rect">
                <a:avLst/>
              </a:prstGeom>
              <a:blipFill>
                <a:blip r:embed="rId24"/>
                <a:stretch>
                  <a:fillRect l="-11111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3DDC7F5-9EE8-4B62-8013-EFF464FE7F63}"/>
                  </a:ext>
                </a:extLst>
              </p:cNvPr>
              <p:cNvSpPr/>
              <p:nvPr/>
            </p:nvSpPr>
            <p:spPr>
              <a:xfrm>
                <a:off x="9247797" y="5038721"/>
                <a:ext cx="436338" cy="529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3DDC7F5-9EE8-4B62-8013-EFF464FE7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797" y="5038721"/>
                <a:ext cx="436338" cy="529056"/>
              </a:xfrm>
              <a:prstGeom prst="rect">
                <a:avLst/>
              </a:prstGeom>
              <a:blipFill>
                <a:blip r:embed="rId25"/>
                <a:stretch>
                  <a:fillRect l="-13889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5461FB0-0D4A-4595-8B04-02BF5CC9C054}"/>
                  </a:ext>
                </a:extLst>
              </p:cNvPr>
              <p:cNvSpPr/>
              <p:nvPr/>
            </p:nvSpPr>
            <p:spPr>
              <a:xfrm>
                <a:off x="9262595" y="5742214"/>
                <a:ext cx="436338" cy="529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5461FB0-0D4A-4595-8B04-02BF5CC9C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595" y="5742214"/>
                <a:ext cx="436338" cy="529697"/>
              </a:xfrm>
              <a:prstGeom prst="rect">
                <a:avLst/>
              </a:prstGeom>
              <a:blipFill>
                <a:blip r:embed="rId26"/>
                <a:stretch>
                  <a:fillRect l="-13889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BED9444-9ED9-41A2-8532-17B791070B85}"/>
                  </a:ext>
                </a:extLst>
              </p:cNvPr>
              <p:cNvSpPr/>
              <p:nvPr/>
            </p:nvSpPr>
            <p:spPr>
              <a:xfrm>
                <a:off x="11493657" y="4291724"/>
                <a:ext cx="615874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BED9444-9ED9-41A2-8532-17B791070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657" y="4291724"/>
                <a:ext cx="615874" cy="533929"/>
              </a:xfrm>
              <a:prstGeom prst="rect">
                <a:avLst/>
              </a:prstGeom>
              <a:blipFill>
                <a:blip r:embed="rId27"/>
                <a:stretch>
                  <a:fillRect l="-9901"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864247A-918C-42BD-AE57-2CBFE21CAB97}"/>
                  </a:ext>
                </a:extLst>
              </p:cNvPr>
              <p:cNvSpPr/>
              <p:nvPr/>
            </p:nvSpPr>
            <p:spPr>
              <a:xfrm>
                <a:off x="11560298" y="4991818"/>
                <a:ext cx="545342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864247A-918C-42BD-AE57-2CBFE21CA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298" y="4991818"/>
                <a:ext cx="545342" cy="526939"/>
              </a:xfrm>
              <a:prstGeom prst="rect">
                <a:avLst/>
              </a:prstGeom>
              <a:blipFill>
                <a:blip r:embed="rId28"/>
                <a:stretch>
                  <a:fillRect l="-11111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59EFC18-51D9-445A-8F7B-533D297BC282}"/>
                  </a:ext>
                </a:extLst>
              </p:cNvPr>
              <p:cNvSpPr/>
              <p:nvPr/>
            </p:nvSpPr>
            <p:spPr>
              <a:xfrm>
                <a:off x="11593650" y="5778416"/>
                <a:ext cx="436338" cy="529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59EFC18-51D9-445A-8F7B-533D297BC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3650" y="5778416"/>
                <a:ext cx="436338" cy="529697"/>
              </a:xfrm>
              <a:prstGeom prst="rect">
                <a:avLst/>
              </a:prstGeom>
              <a:blipFill>
                <a:blip r:embed="rId29"/>
                <a:stretch>
                  <a:fillRect l="-15493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60" name="TextBox 15359">
                <a:extLst>
                  <a:ext uri="{FF2B5EF4-FFF2-40B4-BE49-F238E27FC236}">
                    <a16:creationId xmlns:a16="http://schemas.microsoft.com/office/drawing/2014/main" id="{118FDCC3-4D05-4B49-950C-D78798F627CE}"/>
                  </a:ext>
                </a:extLst>
              </p:cNvPr>
              <p:cNvSpPr txBox="1"/>
              <p:nvPr/>
            </p:nvSpPr>
            <p:spPr>
              <a:xfrm>
                <a:off x="7883331" y="1295279"/>
                <a:ext cx="98805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15360" name="TextBox 15359">
                <a:extLst>
                  <a:ext uri="{FF2B5EF4-FFF2-40B4-BE49-F238E27FC236}">
                    <a16:creationId xmlns:a16="http://schemas.microsoft.com/office/drawing/2014/main" id="{118FDCC3-4D05-4B49-950C-D78798F62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331" y="1295279"/>
                <a:ext cx="988054" cy="614655"/>
              </a:xfrm>
              <a:prstGeom prst="rect">
                <a:avLst/>
              </a:prstGeom>
              <a:blipFill>
                <a:blip r:embed="rId30"/>
                <a:stretch>
                  <a:fillRect l="-925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1" name="Rectangle 15360">
            <a:extLst>
              <a:ext uri="{FF2B5EF4-FFF2-40B4-BE49-F238E27FC236}">
                <a16:creationId xmlns:a16="http://schemas.microsoft.com/office/drawing/2014/main" id="{F14FFB1F-579F-4EC6-BD1E-09171DB6C90D}"/>
              </a:ext>
            </a:extLst>
          </p:cNvPr>
          <p:cNvSpPr/>
          <p:nvPr/>
        </p:nvSpPr>
        <p:spPr>
          <a:xfrm>
            <a:off x="7883166" y="1838111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(b) 8 pieces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Box 15361">
                <a:extLst>
                  <a:ext uri="{FF2B5EF4-FFF2-40B4-BE49-F238E27FC236}">
                    <a16:creationId xmlns:a16="http://schemas.microsoft.com/office/drawing/2014/main" id="{3C4BAC65-E836-4D0F-AEB6-AAFF53875E6E}"/>
                  </a:ext>
                </a:extLst>
              </p:cNvPr>
              <p:cNvSpPr txBox="1"/>
              <p:nvPr/>
            </p:nvSpPr>
            <p:spPr>
              <a:xfrm>
                <a:off x="7898321" y="2945708"/>
                <a:ext cx="368702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1.35 hectares</a:t>
                </a:r>
                <a:endParaRPr lang="en-GB" sz="2400" dirty="0"/>
              </a:p>
            </p:txBody>
          </p:sp>
        </mc:Choice>
        <mc:Fallback xmlns="">
          <p:sp>
            <p:nvSpPr>
              <p:cNvPr id="15362" name="TextBox 15361">
                <a:extLst>
                  <a:ext uri="{FF2B5EF4-FFF2-40B4-BE49-F238E27FC236}">
                    <a16:creationId xmlns:a16="http://schemas.microsoft.com/office/drawing/2014/main" id="{3C4BAC65-E836-4D0F-AEB6-AAFF53875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321" y="2945708"/>
                <a:ext cx="3687022" cy="616964"/>
              </a:xfrm>
              <a:prstGeom prst="rect">
                <a:avLst/>
              </a:prstGeom>
              <a:blipFill>
                <a:blip r:embed="rId31"/>
                <a:stretch>
                  <a:fillRect r="-182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TextBox 15362">
            <a:extLst>
              <a:ext uri="{FF2B5EF4-FFF2-40B4-BE49-F238E27FC236}">
                <a16:creationId xmlns:a16="http://schemas.microsoft.com/office/drawing/2014/main" id="{B7AC5151-E0DF-45E0-877E-E0FFBA167F77}"/>
              </a:ext>
            </a:extLst>
          </p:cNvPr>
          <p:cNvSpPr txBox="1"/>
          <p:nvPr/>
        </p:nvSpPr>
        <p:spPr>
          <a:xfrm>
            <a:off x="7931492" y="3869240"/>
            <a:ext cx="375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 – 1.35 = 0.65 hectares</a:t>
            </a:r>
          </a:p>
        </p:txBody>
      </p:sp>
    </p:spTree>
    <p:extLst>
      <p:ext uri="{BB962C8B-B14F-4D97-AF65-F5344CB8AC3E}">
        <p14:creationId xmlns:p14="http://schemas.microsoft.com/office/powerpoint/2010/main" val="3897433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15360" grpId="0"/>
      <p:bldP spid="15361" grpId="0"/>
      <p:bldP spid="15362" grpId="0"/>
      <p:bldP spid="153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5: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fifth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719B75-78D7-4557-8A27-9A313F9EAECA}"/>
              </a:ext>
            </a:extLst>
          </p:cNvPr>
          <p:cNvSpPr/>
          <p:nvPr/>
        </p:nvSpPr>
        <p:spPr bwMode="auto">
          <a:xfrm>
            <a:off x="7754011" y="5532433"/>
            <a:ext cx="3310541" cy="83099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273647" y="696741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In this section we extend the ideas from Section 3, where we multiplied fractions by numbers, to now include multiplying fractions by fractions.</a:t>
            </a: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Multiplying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470264-8C6E-47FD-85CE-2C18E9F30840}"/>
              </a:ext>
            </a:extLst>
          </p:cNvPr>
          <p:cNvSpPr txBox="1"/>
          <p:nvPr/>
        </p:nvSpPr>
        <p:spPr>
          <a:xfrm>
            <a:off x="2783632" y="184482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05C78-37E5-40CB-BB76-4DBFE981F3A6}"/>
              </a:ext>
            </a:extLst>
          </p:cNvPr>
          <p:cNvSpPr txBox="1"/>
          <p:nvPr/>
        </p:nvSpPr>
        <p:spPr>
          <a:xfrm>
            <a:off x="2273647" y="1509418"/>
            <a:ext cx="1601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71A3DD-51AD-44C8-A649-B3322C9AD841}"/>
                  </a:ext>
                </a:extLst>
              </p:cNvPr>
              <p:cNvSpPr txBox="1"/>
              <p:nvPr/>
            </p:nvSpPr>
            <p:spPr>
              <a:xfrm>
                <a:off x="2249871" y="1860152"/>
                <a:ext cx="1876168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£24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71A3DD-51AD-44C8-A649-B3322C9AD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871" y="1860152"/>
                <a:ext cx="1876168" cy="615746"/>
              </a:xfrm>
              <a:prstGeom prst="rect">
                <a:avLst/>
              </a:prstGeom>
              <a:blipFill>
                <a:blip r:embed="rId4"/>
                <a:stretch>
                  <a:fillRect l="-487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4ED51B-0CEB-4836-9CAC-B849CEFC09B8}"/>
                  </a:ext>
                </a:extLst>
              </p:cNvPr>
              <p:cNvSpPr/>
              <p:nvPr/>
            </p:nvSpPr>
            <p:spPr>
              <a:xfrm>
                <a:off x="2274849" y="2495424"/>
                <a:ext cx="1699504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£40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4ED51B-0CEB-4836-9CAC-B849CEFC0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849" y="2495424"/>
                <a:ext cx="1699504" cy="616964"/>
              </a:xfrm>
              <a:prstGeom prst="rect">
                <a:avLst/>
              </a:prstGeom>
              <a:blipFill>
                <a:blip r:embed="rId5"/>
                <a:stretch>
                  <a:fillRect l="-5376" r="-4659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A9A18F8-4A81-442F-A674-A14582FA0994}"/>
              </a:ext>
            </a:extLst>
          </p:cNvPr>
          <p:cNvSpPr txBox="1"/>
          <p:nvPr/>
        </p:nvSpPr>
        <p:spPr>
          <a:xfrm>
            <a:off x="4511824" y="2085088"/>
            <a:ext cx="159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CBA8F9-CCEB-4356-9175-5772A1E59121}"/>
                  </a:ext>
                </a:extLst>
              </p:cNvPr>
              <p:cNvSpPr txBox="1"/>
              <p:nvPr/>
            </p:nvSpPr>
            <p:spPr>
              <a:xfrm>
                <a:off x="4685184" y="1868668"/>
                <a:ext cx="113685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£8</a:t>
                </a:r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CBA8F9-CCEB-4356-9175-5772A1E59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184" y="1868668"/>
                <a:ext cx="1136850" cy="616515"/>
              </a:xfrm>
              <a:prstGeom prst="rect">
                <a:avLst/>
              </a:prstGeom>
              <a:blipFill>
                <a:blip r:embed="rId6"/>
                <a:stretch>
                  <a:fillRect r="-752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CD7D7A-38C8-4979-8DA8-F69C340EFD21}"/>
                  </a:ext>
                </a:extLst>
              </p:cNvPr>
              <p:cNvSpPr/>
              <p:nvPr/>
            </p:nvSpPr>
            <p:spPr>
              <a:xfrm>
                <a:off x="4678442" y="2485198"/>
                <a:ext cx="4392549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of £40 = £8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of £40 =  £16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CD7D7A-38C8-4979-8DA8-F69C340EF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442" y="2485198"/>
                <a:ext cx="4392549" cy="616964"/>
              </a:xfrm>
              <a:prstGeom prst="rect">
                <a:avLst/>
              </a:prstGeom>
              <a:blipFill>
                <a:blip r:embed="rId7"/>
                <a:stretch>
                  <a:fillRect r="-124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6041D2C-F400-487D-811F-97F248822156}"/>
                  </a:ext>
                </a:extLst>
              </p:cNvPr>
              <p:cNvSpPr/>
              <p:nvPr/>
            </p:nvSpPr>
            <p:spPr>
              <a:xfrm>
                <a:off x="2311067" y="3089785"/>
                <a:ext cx="1851789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35 m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6041D2C-F400-487D-811F-97F248822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067" y="3089785"/>
                <a:ext cx="1851789" cy="615233"/>
              </a:xfrm>
              <a:prstGeom prst="rect">
                <a:avLst/>
              </a:prstGeom>
              <a:blipFill>
                <a:blip r:embed="rId8"/>
                <a:stretch>
                  <a:fillRect l="-4934" r="-361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97AA5BA-B84E-44CC-B819-5E15BE0C58B6}"/>
                  </a:ext>
                </a:extLst>
              </p:cNvPr>
              <p:cNvSpPr/>
              <p:nvPr/>
            </p:nvSpPr>
            <p:spPr>
              <a:xfrm>
                <a:off x="4643024" y="3101682"/>
                <a:ext cx="1973617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3 = 15 m</a:t>
                </a:r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97AA5BA-B84E-44CC-B819-5E15BE0C5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024" y="3101682"/>
                <a:ext cx="1973617" cy="620491"/>
              </a:xfrm>
              <a:prstGeom prst="rect">
                <a:avLst/>
              </a:prstGeom>
              <a:blipFill>
                <a:blip r:embed="rId9"/>
                <a:stretch>
                  <a:fillRect r="-34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F57C1D2-0364-4A2F-B92E-C4CF8E6A9400}"/>
              </a:ext>
            </a:extLst>
          </p:cNvPr>
          <p:cNvSpPr/>
          <p:nvPr/>
        </p:nvSpPr>
        <p:spPr>
          <a:xfrm>
            <a:off x="2273647" y="3738324"/>
            <a:ext cx="179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D09CC7-41A8-4627-96D5-9837367F3FCC}"/>
                  </a:ext>
                </a:extLst>
              </p:cNvPr>
              <p:cNvSpPr txBox="1"/>
              <p:nvPr/>
            </p:nvSpPr>
            <p:spPr>
              <a:xfrm>
                <a:off x="2501353" y="4090809"/>
                <a:ext cx="818731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D09CC7-41A8-4627-96D5-9837367F3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353" y="4090809"/>
                <a:ext cx="818731" cy="670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4095C4D-C521-46E4-B992-FFECF940BE71}"/>
              </a:ext>
            </a:extLst>
          </p:cNvPr>
          <p:cNvSpPr txBox="1"/>
          <p:nvPr/>
        </p:nvSpPr>
        <p:spPr>
          <a:xfrm>
            <a:off x="2985274" y="4229530"/>
            <a:ext cx="278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E124980-4B54-46B4-82B6-61FE8C8AA5F6}"/>
                  </a:ext>
                </a:extLst>
              </p:cNvPr>
              <p:cNvSpPr/>
              <p:nvPr/>
            </p:nvSpPr>
            <p:spPr>
              <a:xfrm>
                <a:off x="3220981" y="4095327"/>
                <a:ext cx="453970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E124980-4B54-46B4-82B6-61FE8C8AA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981" y="4095327"/>
                <a:ext cx="453970" cy="6685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78E33-E63A-42BA-B0D5-1B264F691434}"/>
                  </a:ext>
                </a:extLst>
              </p:cNvPr>
              <p:cNvSpPr txBox="1"/>
              <p:nvPr/>
            </p:nvSpPr>
            <p:spPr>
              <a:xfrm>
                <a:off x="3547790" y="4117579"/>
                <a:ext cx="90916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78E33-E63A-42BA-B0D5-1B264F691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790" y="4117579"/>
                <a:ext cx="909160" cy="616964"/>
              </a:xfrm>
              <a:prstGeom prst="rect">
                <a:avLst/>
              </a:prstGeom>
              <a:blipFill>
                <a:blip r:embed="rId12"/>
                <a:stretch>
                  <a:fillRect l="-10738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566058-C03A-4E7D-8CCB-89EAA771953F}"/>
                  </a:ext>
                </a:extLst>
              </p:cNvPr>
              <p:cNvSpPr txBox="1"/>
              <p:nvPr/>
            </p:nvSpPr>
            <p:spPr>
              <a:xfrm>
                <a:off x="4179538" y="4127395"/>
                <a:ext cx="79208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566058-C03A-4E7D-8CCB-89EAA7719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538" y="4127395"/>
                <a:ext cx="792088" cy="616964"/>
              </a:xfrm>
              <a:prstGeom prst="rect">
                <a:avLst/>
              </a:prstGeom>
              <a:blipFill>
                <a:blip r:embed="rId13"/>
                <a:stretch>
                  <a:fillRect l="-1230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3D756A0D-BAC6-414B-AB13-E8CF12708C0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922"/>
          <a:stretch/>
        </p:blipFill>
        <p:spPr>
          <a:xfrm>
            <a:off x="4902657" y="3697862"/>
            <a:ext cx="1296144" cy="17851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31E81E7-E29F-4A2B-A04E-78CA10C2CD05}"/>
              </a:ext>
            </a:extLst>
          </p:cNvPr>
          <p:cNvSpPr txBox="1"/>
          <p:nvPr/>
        </p:nvSpPr>
        <p:spPr>
          <a:xfrm>
            <a:off x="2234914" y="4205045"/>
            <a:ext cx="577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69C257-34D7-486B-BA7F-8C98B3A6ED6D}"/>
              </a:ext>
            </a:extLst>
          </p:cNvPr>
          <p:cNvSpPr/>
          <p:nvPr/>
        </p:nvSpPr>
        <p:spPr>
          <a:xfrm>
            <a:off x="2243205" y="5701984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B5F87BD-4035-4E3C-8D07-6F8912192337}"/>
                  </a:ext>
                </a:extLst>
              </p:cNvPr>
              <p:cNvSpPr/>
              <p:nvPr/>
            </p:nvSpPr>
            <p:spPr>
              <a:xfrm>
                <a:off x="2771486" y="5669026"/>
                <a:ext cx="553357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B5F87BD-4035-4E3C-8D07-6F8912192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486" y="5669026"/>
                <a:ext cx="553357" cy="614655"/>
              </a:xfrm>
              <a:prstGeom prst="rect">
                <a:avLst/>
              </a:prstGeom>
              <a:blipFill>
                <a:blip r:embed="rId17"/>
                <a:stretch>
                  <a:fillRect l="-1777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A36BB645-7CFB-4A48-AD31-E52AEDB0E21A}"/>
              </a:ext>
            </a:extLst>
          </p:cNvPr>
          <p:cNvSpPr/>
          <p:nvPr/>
        </p:nvSpPr>
        <p:spPr>
          <a:xfrm>
            <a:off x="3168365" y="572409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ED0F7AB-2B85-404F-ADD6-83E19420209E}"/>
                  </a:ext>
                </a:extLst>
              </p:cNvPr>
              <p:cNvSpPr/>
              <p:nvPr/>
            </p:nvSpPr>
            <p:spPr>
              <a:xfrm>
                <a:off x="3420929" y="5619641"/>
                <a:ext cx="453970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ED0F7AB-2B85-404F-ADD6-83E194202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929" y="5619641"/>
                <a:ext cx="453970" cy="6705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3FC019-2662-4589-8A33-2CD67A7E6A7A}"/>
                  </a:ext>
                </a:extLst>
              </p:cNvPr>
              <p:cNvSpPr txBox="1"/>
              <p:nvPr/>
            </p:nvSpPr>
            <p:spPr>
              <a:xfrm>
                <a:off x="3910368" y="5677669"/>
                <a:ext cx="723119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3FC019-2662-4589-8A33-2CD67A7E6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368" y="5677669"/>
                <a:ext cx="723119" cy="612540"/>
              </a:xfrm>
              <a:prstGeom prst="rect">
                <a:avLst/>
              </a:prstGeom>
              <a:blipFill>
                <a:blip r:embed="rId19"/>
                <a:stretch>
                  <a:fillRect l="-12605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D6CDDC5-D98D-4638-82E9-2AFFCAF0EE70}"/>
              </a:ext>
            </a:extLst>
          </p:cNvPr>
          <p:cNvSpPr txBox="1"/>
          <p:nvPr/>
        </p:nvSpPr>
        <p:spPr>
          <a:xfrm>
            <a:off x="4446058" y="5776298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ED981D5-7A46-4E68-BF60-9DFF54B62BE5}"/>
                  </a:ext>
                </a:extLst>
              </p:cNvPr>
              <p:cNvSpPr/>
              <p:nvPr/>
            </p:nvSpPr>
            <p:spPr>
              <a:xfrm>
                <a:off x="4746794" y="5634582"/>
                <a:ext cx="453970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ED981D5-7A46-4E68-BF60-9DFF54B62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794" y="5634582"/>
                <a:ext cx="453970" cy="67056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06B236-52D8-4520-B451-199AAA26F322}"/>
                  </a:ext>
                </a:extLst>
              </p:cNvPr>
              <p:cNvSpPr txBox="1"/>
              <p:nvPr/>
            </p:nvSpPr>
            <p:spPr>
              <a:xfrm>
                <a:off x="4941605" y="5676323"/>
                <a:ext cx="109518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06B236-52D8-4520-B451-199AAA26F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605" y="5676323"/>
                <a:ext cx="1095183" cy="613886"/>
              </a:xfrm>
              <a:prstGeom prst="rect">
                <a:avLst/>
              </a:prstGeom>
              <a:blipFill>
                <a:blip r:embed="rId21"/>
                <a:stretch>
                  <a:fillRect l="-279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9FE22D4-2CD4-4FB3-B8AC-9ED705A7DD4C}"/>
                  </a:ext>
                </a:extLst>
              </p:cNvPr>
              <p:cNvSpPr/>
              <p:nvPr/>
            </p:nvSpPr>
            <p:spPr>
              <a:xfrm>
                <a:off x="5709181" y="5647500"/>
                <a:ext cx="579005" cy="614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9FE22D4-2CD4-4FB3-B8AC-9ED705A7D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181" y="5647500"/>
                <a:ext cx="579005" cy="614848"/>
              </a:xfrm>
              <a:prstGeom prst="rect">
                <a:avLst/>
              </a:prstGeom>
              <a:blipFill>
                <a:blip r:embed="rId22"/>
                <a:stretch>
                  <a:fillRect l="-16842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9186098-C9E7-4A7D-A5B7-61B31961BC05}"/>
                  </a:ext>
                </a:extLst>
              </p:cNvPr>
              <p:cNvSpPr/>
              <p:nvPr/>
            </p:nvSpPr>
            <p:spPr>
              <a:xfrm>
                <a:off x="6280518" y="5634582"/>
                <a:ext cx="835485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9186098-C9E7-4A7D-A5B7-61B31961B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518" y="5634582"/>
                <a:ext cx="835485" cy="616194"/>
              </a:xfrm>
              <a:prstGeom prst="rect">
                <a:avLst/>
              </a:prstGeom>
              <a:blipFill>
                <a:blip r:embed="rId23"/>
                <a:stretch>
                  <a:fillRect l="-1094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0A29D892-6216-4694-BE24-DE4B8BD59882}"/>
              </a:ext>
            </a:extLst>
          </p:cNvPr>
          <p:cNvSpPr/>
          <p:nvPr/>
        </p:nvSpPr>
        <p:spPr>
          <a:xfrm>
            <a:off x="7977060" y="4138434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D4F2EAB-041C-4801-9354-F58455CA5550}"/>
                  </a:ext>
                </a:extLst>
              </p:cNvPr>
              <p:cNvSpPr/>
              <p:nvPr/>
            </p:nvSpPr>
            <p:spPr>
              <a:xfrm>
                <a:off x="8438801" y="4090809"/>
                <a:ext cx="486030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D4F2EAB-041C-4801-9354-F58455CA5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801" y="4090809"/>
                <a:ext cx="486030" cy="613886"/>
              </a:xfrm>
              <a:prstGeom prst="rect">
                <a:avLst/>
              </a:prstGeom>
              <a:blipFill>
                <a:blip r:embed="rId24"/>
                <a:stretch>
                  <a:fillRect l="-1875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AD8A343-E407-4F4E-916F-D1139A052E0A}"/>
                  </a:ext>
                </a:extLst>
              </p:cNvPr>
              <p:cNvSpPr/>
              <p:nvPr/>
            </p:nvSpPr>
            <p:spPr>
              <a:xfrm>
                <a:off x="9058640" y="4090040"/>
                <a:ext cx="486030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AD8A343-E407-4F4E-916F-D1139A052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640" y="4090040"/>
                <a:ext cx="486030" cy="615746"/>
              </a:xfrm>
              <a:prstGeom prst="rect">
                <a:avLst/>
              </a:prstGeom>
              <a:blipFill>
                <a:blip r:embed="rId25"/>
                <a:stretch>
                  <a:fillRect l="-2000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3892BE90-9455-4B6C-96C6-BBE0DC9DE157}"/>
              </a:ext>
            </a:extLst>
          </p:cNvPr>
          <p:cNvSpPr/>
          <p:nvPr/>
        </p:nvSpPr>
        <p:spPr>
          <a:xfrm>
            <a:off x="8836708" y="416631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D8CF6CD-C843-4C08-B02F-43314475497E}"/>
                  </a:ext>
                </a:extLst>
              </p:cNvPr>
              <p:cNvSpPr txBox="1"/>
              <p:nvPr/>
            </p:nvSpPr>
            <p:spPr>
              <a:xfrm>
                <a:off x="9643970" y="4097980"/>
                <a:ext cx="756659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D8CF6CD-C843-4C08-B02F-433144754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970" y="4097980"/>
                <a:ext cx="756659" cy="614655"/>
              </a:xfrm>
              <a:prstGeom prst="rect">
                <a:avLst/>
              </a:prstGeom>
              <a:blipFill>
                <a:blip r:embed="rId26"/>
                <a:stretch>
                  <a:fillRect l="-1209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71364C3-9F48-47E7-9F5F-D96F9268ACD6}"/>
              </a:ext>
            </a:extLst>
          </p:cNvPr>
          <p:cNvSpPr txBox="1"/>
          <p:nvPr/>
        </p:nvSpPr>
        <p:spPr>
          <a:xfrm>
            <a:off x="10135474" y="417222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364308-7D4F-471B-B3C1-A91C96B91B36}"/>
                  </a:ext>
                </a:extLst>
              </p:cNvPr>
              <p:cNvSpPr txBox="1"/>
              <p:nvPr/>
            </p:nvSpPr>
            <p:spPr>
              <a:xfrm>
                <a:off x="10447410" y="4090040"/>
                <a:ext cx="411897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364308-7D4F-471B-B3C1-A91C96B91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410" y="4090040"/>
                <a:ext cx="411897" cy="6127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6CAC129-8C8E-4B55-9B3E-5E205FB8C89A}"/>
                  </a:ext>
                </a:extLst>
              </p:cNvPr>
              <p:cNvSpPr/>
              <p:nvPr/>
            </p:nvSpPr>
            <p:spPr>
              <a:xfrm>
                <a:off x="10844756" y="4127395"/>
                <a:ext cx="708848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6CAC129-8C8E-4B55-9B3E-5E205FB8C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756" y="4127395"/>
                <a:ext cx="708848" cy="616964"/>
              </a:xfrm>
              <a:prstGeom prst="rect">
                <a:avLst/>
              </a:prstGeom>
              <a:blipFill>
                <a:blip r:embed="rId28"/>
                <a:stretch>
                  <a:fillRect l="-1379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062E3CC-0D9F-40EF-B7B0-0D9B55DC7204}"/>
                  </a:ext>
                </a:extLst>
              </p:cNvPr>
              <p:cNvSpPr txBox="1"/>
              <p:nvPr/>
            </p:nvSpPr>
            <p:spPr>
              <a:xfrm>
                <a:off x="9609621" y="4771486"/>
                <a:ext cx="906826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= 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062E3CC-0D9F-40EF-B7B0-0D9B55DC7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621" y="4771486"/>
                <a:ext cx="906826" cy="527580"/>
              </a:xfrm>
              <a:prstGeom prst="rect">
                <a:avLst/>
              </a:prstGeom>
              <a:blipFill>
                <a:blip r:embed="rId29"/>
                <a:stretch>
                  <a:fillRect l="-6711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E12E61A-C151-4BB9-A1D8-20F48854BD45}"/>
                  </a:ext>
                </a:extLst>
              </p:cNvPr>
              <p:cNvSpPr/>
              <p:nvPr/>
            </p:nvSpPr>
            <p:spPr>
              <a:xfrm>
                <a:off x="10457099" y="4763974"/>
                <a:ext cx="726481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= 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E12E61A-C151-4BB9-A1D8-20F48854B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099" y="4763974"/>
                <a:ext cx="726481" cy="526939"/>
              </a:xfrm>
              <a:prstGeom prst="rect">
                <a:avLst/>
              </a:prstGeom>
              <a:blipFill>
                <a:blip r:embed="rId30"/>
                <a:stretch>
                  <a:fillRect l="-8333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E773F5E5-777F-4100-B568-851E042F46EE}"/>
              </a:ext>
            </a:extLst>
          </p:cNvPr>
          <p:cNvSpPr txBox="1"/>
          <p:nvPr/>
        </p:nvSpPr>
        <p:spPr>
          <a:xfrm>
            <a:off x="7840030" y="5578873"/>
            <a:ext cx="320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Multiply the numerators, multiply the denominators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671DF5-F858-40D8-AF98-B000126C104A}"/>
              </a:ext>
            </a:extLst>
          </p:cNvPr>
          <p:cNvSpPr/>
          <p:nvPr/>
        </p:nvSpPr>
        <p:spPr bwMode="auto">
          <a:xfrm>
            <a:off x="5263741" y="4321140"/>
            <a:ext cx="193188" cy="109741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153B8BB-5579-4276-AD8E-DE40967AB11E}"/>
              </a:ext>
            </a:extLst>
          </p:cNvPr>
          <p:cNvSpPr/>
          <p:nvPr/>
        </p:nvSpPr>
        <p:spPr bwMode="auto">
          <a:xfrm>
            <a:off x="5434817" y="4317873"/>
            <a:ext cx="229584" cy="109668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E97A784-9218-4265-81D0-38BDB592AFBA}"/>
              </a:ext>
            </a:extLst>
          </p:cNvPr>
          <p:cNvSpPr/>
          <p:nvPr/>
        </p:nvSpPr>
        <p:spPr bwMode="auto">
          <a:xfrm>
            <a:off x="5673808" y="4302016"/>
            <a:ext cx="207549" cy="112735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CDB73A-0538-4213-9F84-B3FA400E446C}"/>
              </a:ext>
            </a:extLst>
          </p:cNvPr>
          <p:cNvSpPr/>
          <p:nvPr/>
        </p:nvSpPr>
        <p:spPr bwMode="auto">
          <a:xfrm>
            <a:off x="5225381" y="4529109"/>
            <a:ext cx="870619" cy="20508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185B6E4-F33D-4684-B82C-3BEFC0EB5022}"/>
              </a:ext>
            </a:extLst>
          </p:cNvPr>
          <p:cNvSpPr/>
          <p:nvPr/>
        </p:nvSpPr>
        <p:spPr bwMode="auto">
          <a:xfrm>
            <a:off x="5225381" y="4306258"/>
            <a:ext cx="870619" cy="20831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75152B-696B-49E5-B6E1-C01DAB469D21}"/>
              </a:ext>
            </a:extLst>
          </p:cNvPr>
          <p:cNvCxnSpPr>
            <a:cxnSpLocks/>
          </p:cNvCxnSpPr>
          <p:nvPr/>
        </p:nvCxnSpPr>
        <p:spPr bwMode="auto">
          <a:xfrm>
            <a:off x="5225381" y="4989059"/>
            <a:ext cx="92102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81E4693-F553-496D-92D1-0C1C976BCCBD}"/>
              </a:ext>
            </a:extLst>
          </p:cNvPr>
          <p:cNvCxnSpPr>
            <a:cxnSpLocks/>
          </p:cNvCxnSpPr>
          <p:nvPr/>
        </p:nvCxnSpPr>
        <p:spPr bwMode="auto">
          <a:xfrm>
            <a:off x="5245973" y="4757264"/>
            <a:ext cx="904158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47EC3D-0A22-4CDB-A049-E724D43AA44D}"/>
              </a:ext>
            </a:extLst>
          </p:cNvPr>
          <p:cNvCxnSpPr>
            <a:cxnSpLocks/>
          </p:cNvCxnSpPr>
          <p:nvPr/>
        </p:nvCxnSpPr>
        <p:spPr bwMode="auto">
          <a:xfrm>
            <a:off x="5253609" y="5229200"/>
            <a:ext cx="8640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082E023-E2EF-4C07-90D6-197F98973A31}"/>
              </a:ext>
            </a:extLst>
          </p:cNvPr>
          <p:cNvCxnSpPr>
            <a:cxnSpLocks/>
          </p:cNvCxnSpPr>
          <p:nvPr/>
        </p:nvCxnSpPr>
        <p:spPr bwMode="auto">
          <a:xfrm flipV="1">
            <a:off x="5453210" y="4290821"/>
            <a:ext cx="9407" cy="114873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AA85636-3082-4A61-A750-C0872C0018EF}"/>
              </a:ext>
            </a:extLst>
          </p:cNvPr>
          <p:cNvCxnSpPr>
            <a:cxnSpLocks/>
          </p:cNvCxnSpPr>
          <p:nvPr/>
        </p:nvCxnSpPr>
        <p:spPr bwMode="auto">
          <a:xfrm>
            <a:off x="5892985" y="4308670"/>
            <a:ext cx="0" cy="113088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2FE9E75-D5B7-4265-9854-46E41B30AAB9}"/>
              </a:ext>
            </a:extLst>
          </p:cNvPr>
          <p:cNvCxnSpPr>
            <a:cxnSpLocks/>
          </p:cNvCxnSpPr>
          <p:nvPr/>
        </p:nvCxnSpPr>
        <p:spPr bwMode="auto">
          <a:xfrm>
            <a:off x="5674592" y="4308670"/>
            <a:ext cx="0" cy="111149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25D688B8-D0DD-42ED-AE13-E70A4858AC5F}"/>
              </a:ext>
            </a:extLst>
          </p:cNvPr>
          <p:cNvSpPr/>
          <p:nvPr/>
        </p:nvSpPr>
        <p:spPr bwMode="auto">
          <a:xfrm>
            <a:off x="5258277" y="4318665"/>
            <a:ext cx="194933" cy="18981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4620A35-5F9D-4D3B-AF14-85028E10AF00}"/>
              </a:ext>
            </a:extLst>
          </p:cNvPr>
          <p:cNvSpPr/>
          <p:nvPr/>
        </p:nvSpPr>
        <p:spPr bwMode="auto">
          <a:xfrm>
            <a:off x="5689488" y="4514532"/>
            <a:ext cx="194933" cy="18981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D6464C3-5AA1-47B1-BC00-8D1341BAC62E}"/>
              </a:ext>
            </a:extLst>
          </p:cNvPr>
          <p:cNvSpPr/>
          <p:nvPr/>
        </p:nvSpPr>
        <p:spPr bwMode="auto">
          <a:xfrm>
            <a:off x="5462617" y="4318665"/>
            <a:ext cx="194933" cy="18981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EFFC9E0-57F5-4C7F-ADD1-A1F34B68225C}"/>
              </a:ext>
            </a:extLst>
          </p:cNvPr>
          <p:cNvSpPr/>
          <p:nvPr/>
        </p:nvSpPr>
        <p:spPr bwMode="auto">
          <a:xfrm>
            <a:off x="5679072" y="4321140"/>
            <a:ext cx="194933" cy="18981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09122E-1C9D-47D5-B78E-8BA4CD8CB58D}"/>
              </a:ext>
            </a:extLst>
          </p:cNvPr>
          <p:cNvSpPr/>
          <p:nvPr/>
        </p:nvSpPr>
        <p:spPr bwMode="auto">
          <a:xfrm>
            <a:off x="5462617" y="4520566"/>
            <a:ext cx="194933" cy="18981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0546C4F-92D4-4C84-AD0C-4CEA7CBDAC83}"/>
              </a:ext>
            </a:extLst>
          </p:cNvPr>
          <p:cNvSpPr/>
          <p:nvPr/>
        </p:nvSpPr>
        <p:spPr bwMode="auto">
          <a:xfrm>
            <a:off x="5258841" y="4536627"/>
            <a:ext cx="194933" cy="18981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26827A4-90BE-499D-9C60-2516B670971C}"/>
              </a:ext>
            </a:extLst>
          </p:cNvPr>
          <p:cNvSpPr/>
          <p:nvPr/>
        </p:nvSpPr>
        <p:spPr bwMode="auto">
          <a:xfrm>
            <a:off x="4888952" y="3666983"/>
            <a:ext cx="1334736" cy="186545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06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5" grpId="0"/>
      <p:bldP spid="16" grpId="0"/>
      <p:bldP spid="27" grpId="0"/>
      <p:bldP spid="28" grpId="0"/>
      <p:bldP spid="29" grpId="0"/>
      <p:bldP spid="30" grpId="0"/>
      <p:bldP spid="31" grpId="0"/>
      <p:bldP spid="32" grpId="0"/>
      <p:bldP spid="37" grpId="0"/>
      <p:bldP spid="38" grpId="0"/>
      <p:bldP spid="39" grpId="0"/>
      <p:bldP spid="40" grpId="0"/>
      <p:bldP spid="41" grpId="0"/>
      <p:bldP spid="42" grpId="0"/>
      <p:bldP spid="23" grpId="0" animBg="1"/>
      <p:bldP spid="48" grpId="0" animBg="1"/>
      <p:bldP spid="49" grpId="0" animBg="1"/>
      <p:bldP spid="26" grpId="0" animBg="1"/>
      <p:bldP spid="51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525200" y="573084"/>
            <a:ext cx="144016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b="1" dirty="0"/>
              <a:t>Exercise</a:t>
            </a:r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Multiplying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033293-6183-488A-9E68-4FD62E8AF392}"/>
                  </a:ext>
                </a:extLst>
              </p:cNvPr>
              <p:cNvSpPr txBox="1"/>
              <p:nvPr/>
            </p:nvSpPr>
            <p:spPr>
              <a:xfrm>
                <a:off x="2495598" y="1407461"/>
                <a:ext cx="1944215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 </a:t>
                </a:r>
                <a:r>
                  <a:rPr lang="en-GB" dirty="0"/>
                  <a:t>15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033293-6183-488A-9E68-4FD62E8AF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98" y="1407461"/>
                <a:ext cx="1944215" cy="616194"/>
              </a:xfrm>
              <a:prstGeom prst="rect">
                <a:avLst/>
              </a:prstGeom>
              <a:blipFill>
                <a:blip r:embed="rId4"/>
                <a:stretch>
                  <a:fillRect l="-4702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2D0BAD-67BA-4800-A64C-E67ED2B66395}"/>
                  </a:ext>
                </a:extLst>
              </p:cNvPr>
              <p:cNvSpPr/>
              <p:nvPr/>
            </p:nvSpPr>
            <p:spPr>
              <a:xfrm>
                <a:off x="2547493" y="4074100"/>
                <a:ext cx="1279517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2D0BAD-67BA-4800-A64C-E67ED2B66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493" y="4074100"/>
                <a:ext cx="1279517" cy="615746"/>
              </a:xfrm>
              <a:prstGeom prst="rect">
                <a:avLst/>
              </a:prstGeom>
              <a:blipFill>
                <a:blip r:embed="rId5"/>
                <a:stretch>
                  <a:fillRect l="-761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2AC264-D4CB-470B-A7D9-4CF97D425BAC}"/>
                  </a:ext>
                </a:extLst>
              </p:cNvPr>
              <p:cNvSpPr/>
              <p:nvPr/>
            </p:nvSpPr>
            <p:spPr>
              <a:xfrm>
                <a:off x="4422183" y="4104968"/>
                <a:ext cx="1279517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2AC264-D4CB-470B-A7D9-4CF97D425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83" y="4104968"/>
                <a:ext cx="1279517" cy="613886"/>
              </a:xfrm>
              <a:prstGeom prst="rect">
                <a:avLst/>
              </a:prstGeom>
              <a:blipFill>
                <a:blip r:embed="rId6"/>
                <a:stretch>
                  <a:fillRect l="-714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7D20A8-C149-462E-A53A-9B100C72BDEB}"/>
                  </a:ext>
                </a:extLst>
              </p:cNvPr>
              <p:cNvSpPr/>
              <p:nvPr/>
            </p:nvSpPr>
            <p:spPr>
              <a:xfrm>
                <a:off x="6349772" y="4120016"/>
                <a:ext cx="1261884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7D20A8-C149-462E-A53A-9B100C72B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772" y="4120016"/>
                <a:ext cx="1261884" cy="615746"/>
              </a:xfrm>
              <a:prstGeom prst="rect">
                <a:avLst/>
              </a:prstGeom>
              <a:blipFill>
                <a:blip r:embed="rId7"/>
                <a:stretch>
                  <a:fillRect l="-772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110304-226F-4845-891F-476AEBE3A895}"/>
                  </a:ext>
                </a:extLst>
              </p:cNvPr>
              <p:cNvSpPr/>
              <p:nvPr/>
            </p:nvSpPr>
            <p:spPr>
              <a:xfrm>
                <a:off x="8224462" y="4114804"/>
                <a:ext cx="127951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110304-226F-4845-891F-476AEBE3A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462" y="4114804"/>
                <a:ext cx="1279517" cy="616515"/>
              </a:xfrm>
              <a:prstGeom prst="rect">
                <a:avLst/>
              </a:prstGeom>
              <a:blipFill>
                <a:blip r:embed="rId8"/>
                <a:stretch>
                  <a:fillRect l="-714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0A6771D-21F6-498E-B421-4A52F33449E6}"/>
                  </a:ext>
                </a:extLst>
              </p:cNvPr>
              <p:cNvSpPr/>
              <p:nvPr/>
            </p:nvSpPr>
            <p:spPr>
              <a:xfrm>
                <a:off x="10116785" y="4104199"/>
                <a:ext cx="1279517" cy="615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0A6771D-21F6-498E-B421-4A52F3344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785" y="4104199"/>
                <a:ext cx="1279517" cy="615425"/>
              </a:xfrm>
              <a:prstGeom prst="rect">
                <a:avLst/>
              </a:prstGeom>
              <a:blipFill>
                <a:blip r:embed="rId9"/>
                <a:stretch>
                  <a:fillRect l="-765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3CD2A2-7805-43C6-A93F-BBFFAB079F6C}"/>
                  </a:ext>
                </a:extLst>
              </p:cNvPr>
              <p:cNvSpPr/>
              <p:nvPr/>
            </p:nvSpPr>
            <p:spPr>
              <a:xfrm>
                <a:off x="2559321" y="5053931"/>
                <a:ext cx="1192955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3CD2A2-7805-43C6-A93F-BBFFAB079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21" y="5053931"/>
                <a:ext cx="1192955" cy="617157"/>
              </a:xfrm>
              <a:prstGeom prst="rect">
                <a:avLst/>
              </a:prstGeom>
              <a:blipFill>
                <a:blip r:embed="rId10"/>
                <a:stretch>
                  <a:fillRect l="-816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1375560-0968-418C-B9D1-FFB8576664AE}"/>
                  </a:ext>
                </a:extLst>
              </p:cNvPr>
              <p:cNvSpPr/>
              <p:nvPr/>
            </p:nvSpPr>
            <p:spPr>
              <a:xfrm>
                <a:off x="4453439" y="5085569"/>
                <a:ext cx="1279517" cy="616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1375560-0968-418C-B9D1-FFB857666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439" y="5085569"/>
                <a:ext cx="1279517" cy="616579"/>
              </a:xfrm>
              <a:prstGeom prst="rect">
                <a:avLst/>
              </a:prstGeom>
              <a:blipFill>
                <a:blip r:embed="rId11"/>
                <a:stretch>
                  <a:fillRect l="-765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040EA44-34EE-4930-B06F-657BBD719811}"/>
                  </a:ext>
                </a:extLst>
              </p:cNvPr>
              <p:cNvSpPr/>
              <p:nvPr/>
            </p:nvSpPr>
            <p:spPr>
              <a:xfrm>
                <a:off x="6316237" y="5085184"/>
                <a:ext cx="1279517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040EA44-34EE-4930-B06F-657BBD719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237" y="5085184"/>
                <a:ext cx="1279517" cy="617157"/>
              </a:xfrm>
              <a:prstGeom prst="rect">
                <a:avLst/>
              </a:prstGeom>
              <a:blipFill>
                <a:blip r:embed="rId12"/>
                <a:stretch>
                  <a:fillRect l="-714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BD51CC1-631C-497D-98C4-9B5B4CA34FA2}"/>
                  </a:ext>
                </a:extLst>
              </p:cNvPr>
              <p:cNvSpPr/>
              <p:nvPr/>
            </p:nvSpPr>
            <p:spPr>
              <a:xfrm>
                <a:off x="8224461" y="5085184"/>
                <a:ext cx="1176925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</a:t>
                </a:r>
                <a:r>
                  <a:rPr lang="en-GB" sz="2400" dirty="0" err="1"/>
                  <a:t>i</a:t>
                </a:r>
                <a:r>
                  <a:rPr lang="en-GB" sz="24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BD51CC1-631C-497D-98C4-9B5B4CA34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461" y="5085184"/>
                <a:ext cx="1176925" cy="622222"/>
              </a:xfrm>
              <a:prstGeom prst="rect">
                <a:avLst/>
              </a:prstGeom>
              <a:blipFill>
                <a:blip r:embed="rId13"/>
                <a:stretch>
                  <a:fillRect l="-7772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0EB8940-E4D2-4B3A-A704-F923A8FEC6A3}"/>
                  </a:ext>
                </a:extLst>
              </p:cNvPr>
              <p:cNvSpPr/>
              <p:nvPr/>
            </p:nvSpPr>
            <p:spPr>
              <a:xfrm>
                <a:off x="10057001" y="5085184"/>
                <a:ext cx="1306768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(j)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0EB8940-E4D2-4B3A-A704-F923A8FEC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01" y="5085184"/>
                <a:ext cx="1306768" cy="616964"/>
              </a:xfrm>
              <a:prstGeom prst="rect">
                <a:avLst/>
              </a:prstGeom>
              <a:blipFill>
                <a:blip r:embed="rId14"/>
                <a:stretch>
                  <a:fillRect l="-747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0277E4-D0C6-4A1B-B30E-70274E1DF2BB}"/>
                  </a:ext>
                </a:extLst>
              </p:cNvPr>
              <p:cNvSpPr/>
              <p:nvPr/>
            </p:nvSpPr>
            <p:spPr>
              <a:xfrm>
                <a:off x="2510914" y="5993012"/>
                <a:ext cx="1385316" cy="616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(k)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0277E4-D0C6-4A1B-B30E-70274E1DF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914" y="5993012"/>
                <a:ext cx="1385316" cy="616579"/>
              </a:xfrm>
              <a:prstGeom prst="rect">
                <a:avLst/>
              </a:prstGeom>
              <a:blipFill>
                <a:blip r:embed="rId15"/>
                <a:stretch>
                  <a:fillRect l="-704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37CDA8-4B59-46BD-9554-25B2A22F9B8E}"/>
                  </a:ext>
                </a:extLst>
              </p:cNvPr>
              <p:cNvSpPr/>
              <p:nvPr/>
            </p:nvSpPr>
            <p:spPr>
              <a:xfrm>
                <a:off x="4439813" y="5993076"/>
                <a:ext cx="1306768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(l)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37CDA8-4B59-46BD-9554-25B2A22F9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3" y="5993076"/>
                <a:ext cx="1306768" cy="616515"/>
              </a:xfrm>
              <a:prstGeom prst="rect">
                <a:avLst/>
              </a:prstGeom>
              <a:blipFill>
                <a:blip r:embed="rId16"/>
                <a:stretch>
                  <a:fillRect l="-697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4D1E50-D52D-4052-8FB8-BE0014AC9A6C}"/>
                  </a:ext>
                </a:extLst>
              </p:cNvPr>
              <p:cNvSpPr/>
              <p:nvPr/>
            </p:nvSpPr>
            <p:spPr>
              <a:xfrm>
                <a:off x="6268518" y="6021288"/>
                <a:ext cx="1358064" cy="616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(m)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4D1E50-D52D-4052-8FB8-BE0014AC9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518" y="6021288"/>
                <a:ext cx="1358064" cy="616579"/>
              </a:xfrm>
              <a:prstGeom prst="rect">
                <a:avLst/>
              </a:prstGeom>
              <a:blipFill>
                <a:blip r:embed="rId17"/>
                <a:stretch>
                  <a:fillRect l="-672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2A767E-82AC-485E-9173-0C7DB7967B76}"/>
                  </a:ext>
                </a:extLst>
              </p:cNvPr>
              <p:cNvSpPr/>
              <p:nvPr/>
            </p:nvSpPr>
            <p:spPr>
              <a:xfrm>
                <a:off x="8224462" y="5980527"/>
                <a:ext cx="1279517" cy="622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(n)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2A767E-82AC-485E-9173-0C7DB7967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462" y="5980527"/>
                <a:ext cx="1279517" cy="622414"/>
              </a:xfrm>
              <a:prstGeom prst="rect">
                <a:avLst/>
              </a:prstGeom>
              <a:blipFill>
                <a:blip r:embed="rId18"/>
                <a:stretch>
                  <a:fillRect l="-7143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8E99CBD-5892-4B00-AA76-EBA559F2508A}"/>
                  </a:ext>
                </a:extLst>
              </p:cNvPr>
              <p:cNvSpPr/>
              <p:nvPr/>
            </p:nvSpPr>
            <p:spPr>
              <a:xfrm>
                <a:off x="10082531" y="5954149"/>
                <a:ext cx="1279517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(o)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8E99CBD-5892-4B00-AA76-EBA559F25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2531" y="5954149"/>
                <a:ext cx="1279517" cy="615233"/>
              </a:xfrm>
              <a:prstGeom prst="rect">
                <a:avLst/>
              </a:prstGeom>
              <a:blipFill>
                <a:blip r:embed="rId19"/>
                <a:stretch>
                  <a:fillRect l="-761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4E53BAE-35A9-4FC1-BA1D-FEC37D34B92F}"/>
              </a:ext>
            </a:extLst>
          </p:cNvPr>
          <p:cNvSpPr txBox="1"/>
          <p:nvPr/>
        </p:nvSpPr>
        <p:spPr>
          <a:xfrm>
            <a:off x="2442742" y="3603378"/>
            <a:ext cx="214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2. 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993D29-C48F-4F74-9AB8-1DCB46D4A038}"/>
                  </a:ext>
                </a:extLst>
              </p:cNvPr>
              <p:cNvSpPr/>
              <p:nvPr/>
            </p:nvSpPr>
            <p:spPr>
              <a:xfrm>
                <a:off x="4642559" y="2099996"/>
                <a:ext cx="1253869" cy="615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 </a:t>
                </a:r>
                <a:r>
                  <a:rPr lang="en-GB" dirty="0"/>
                  <a:t>30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993D29-C48F-4F74-9AB8-1DCB46D4A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559" y="2099996"/>
                <a:ext cx="1253869" cy="615425"/>
              </a:xfrm>
              <a:prstGeom prst="rect">
                <a:avLst/>
              </a:prstGeom>
              <a:blipFill>
                <a:blip r:embed="rId20"/>
                <a:stretch>
                  <a:fillRect l="-7805" r="-3902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2AC822-6198-4FD1-8476-6EDD0AEA52FF}"/>
                  </a:ext>
                </a:extLst>
              </p:cNvPr>
              <p:cNvSpPr/>
              <p:nvPr/>
            </p:nvSpPr>
            <p:spPr>
              <a:xfrm>
                <a:off x="6849663" y="2802606"/>
                <a:ext cx="1604927" cy="613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(k) </a:t>
                </a:r>
                <a:r>
                  <a:rPr lang="en-GB" dirty="0"/>
                  <a:t>34</a:t>
                </a:r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2AC822-6198-4FD1-8476-6EDD0AEA5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663" y="2802606"/>
                <a:ext cx="1604927" cy="613694"/>
              </a:xfrm>
              <a:prstGeom prst="rect">
                <a:avLst/>
              </a:prstGeom>
              <a:blipFill>
                <a:blip r:embed="rId21"/>
                <a:stretch>
                  <a:fillRect l="-6084" b="-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E23C63-DDC7-44B7-AA2E-22E53D2003C5}"/>
                  </a:ext>
                </a:extLst>
              </p:cNvPr>
              <p:cNvSpPr/>
              <p:nvPr/>
            </p:nvSpPr>
            <p:spPr>
              <a:xfrm>
                <a:off x="4530689" y="1390286"/>
                <a:ext cx="1340432" cy="616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 </a:t>
                </a:r>
                <a:r>
                  <a:rPr lang="en-GB" dirty="0"/>
                  <a:t>32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E23C63-DDC7-44B7-AA2E-22E53D200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689" y="1390286"/>
                <a:ext cx="1340432" cy="616387"/>
              </a:xfrm>
              <a:prstGeom prst="rect">
                <a:avLst/>
              </a:prstGeom>
              <a:blipFill>
                <a:blip r:embed="rId22"/>
                <a:stretch>
                  <a:fillRect l="-6818" r="-363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CE259EB-3D73-453E-A0E8-F123468235FF}"/>
                  </a:ext>
                </a:extLst>
              </p:cNvPr>
              <p:cNvSpPr/>
              <p:nvPr/>
            </p:nvSpPr>
            <p:spPr>
              <a:xfrm>
                <a:off x="6741944" y="1346278"/>
                <a:ext cx="1322798" cy="615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 </a:t>
                </a:r>
                <a:r>
                  <a:rPr lang="en-GB" dirty="0"/>
                  <a:t>16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CE259EB-3D73-453E-A0E8-F12346823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944" y="1346278"/>
                <a:ext cx="1322798" cy="615040"/>
              </a:xfrm>
              <a:prstGeom prst="rect">
                <a:avLst/>
              </a:prstGeom>
              <a:blipFill>
                <a:blip r:embed="rId23"/>
                <a:stretch>
                  <a:fillRect l="-7373" r="-3226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4F955B6-2A32-425B-B2F6-A63F909A30AE}"/>
              </a:ext>
            </a:extLst>
          </p:cNvPr>
          <p:cNvSpPr/>
          <p:nvPr/>
        </p:nvSpPr>
        <p:spPr>
          <a:xfrm>
            <a:off x="2287806" y="946168"/>
            <a:ext cx="15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1. 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DEA11A8-3706-463B-8026-B45A39E8B3E1}"/>
                  </a:ext>
                </a:extLst>
              </p:cNvPr>
              <p:cNvSpPr/>
              <p:nvPr/>
            </p:nvSpPr>
            <p:spPr>
              <a:xfrm>
                <a:off x="9026186" y="1408671"/>
                <a:ext cx="1340432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 </a:t>
                </a:r>
                <a:r>
                  <a:rPr lang="en-GB" dirty="0"/>
                  <a:t>14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DEA11A8-3706-463B-8026-B45A39E8B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186" y="1408671"/>
                <a:ext cx="1340432" cy="615233"/>
              </a:xfrm>
              <a:prstGeom prst="rect">
                <a:avLst/>
              </a:prstGeom>
              <a:blipFill>
                <a:blip r:embed="rId24"/>
                <a:stretch>
                  <a:fillRect l="-7273" r="-3182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F5BCECA-109D-4188-9BBF-010A179E96D9}"/>
                  </a:ext>
                </a:extLst>
              </p:cNvPr>
              <p:cNvSpPr/>
              <p:nvPr/>
            </p:nvSpPr>
            <p:spPr>
              <a:xfrm>
                <a:off x="2500402" y="2125464"/>
                <a:ext cx="1340432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 </a:t>
                </a:r>
                <a:r>
                  <a:rPr lang="en-GB" dirty="0"/>
                  <a:t>28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F5BCECA-109D-4188-9BBF-010A179E9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02" y="2125464"/>
                <a:ext cx="1340432" cy="614655"/>
              </a:xfrm>
              <a:prstGeom prst="rect">
                <a:avLst/>
              </a:prstGeom>
              <a:blipFill>
                <a:blip r:embed="rId25"/>
                <a:stretch>
                  <a:fillRect l="-6818" r="-3636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4C94EA6-5B54-47AE-8289-819E60C90A54}"/>
                  </a:ext>
                </a:extLst>
              </p:cNvPr>
              <p:cNvSpPr/>
              <p:nvPr/>
            </p:nvSpPr>
            <p:spPr>
              <a:xfrm>
                <a:off x="6884029" y="2102330"/>
                <a:ext cx="1340432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 </a:t>
                </a:r>
                <a:r>
                  <a:rPr lang="en-GB" dirty="0"/>
                  <a:t>21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4C94EA6-5B54-47AE-8289-819E60C9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029" y="2102330"/>
                <a:ext cx="1340432" cy="620491"/>
              </a:xfrm>
              <a:prstGeom prst="rect">
                <a:avLst/>
              </a:prstGeom>
              <a:blipFill>
                <a:blip r:embed="rId26"/>
                <a:stretch>
                  <a:fillRect l="-6818" r="-363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A266CC-59DE-4236-AD48-B1C9053A4B90}"/>
                  </a:ext>
                </a:extLst>
              </p:cNvPr>
              <p:cNvSpPr/>
              <p:nvPr/>
            </p:nvSpPr>
            <p:spPr>
              <a:xfrm>
                <a:off x="9026186" y="2135408"/>
                <a:ext cx="1577676" cy="622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(h)  </a:t>
                </a:r>
                <a:r>
                  <a:rPr lang="en-GB" dirty="0"/>
                  <a:t>24</a:t>
                </a:r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A266CC-59DE-4236-AD48-B1C9053A4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186" y="2135408"/>
                <a:ext cx="1577676" cy="622414"/>
              </a:xfrm>
              <a:prstGeom prst="rect">
                <a:avLst/>
              </a:prstGeom>
              <a:blipFill>
                <a:blip r:embed="rId27"/>
                <a:stretch>
                  <a:fillRect l="-6202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5758790-2AB3-4136-8FE0-ADA0E076A646}"/>
                  </a:ext>
                </a:extLst>
              </p:cNvPr>
              <p:cNvSpPr/>
              <p:nvPr/>
            </p:nvSpPr>
            <p:spPr>
              <a:xfrm>
                <a:off x="2525200" y="2814850"/>
                <a:ext cx="1332416" cy="621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</a:t>
                </a:r>
                <a:r>
                  <a:rPr lang="en-GB" sz="2400" dirty="0" err="1"/>
                  <a:t>i</a:t>
                </a:r>
                <a:r>
                  <a:rPr lang="en-GB" sz="2400" dirty="0"/>
                  <a:t>) </a:t>
                </a:r>
                <a:r>
                  <a:rPr lang="en-GB" dirty="0"/>
                  <a:t>18</a:t>
                </a:r>
                <a:r>
                  <a:rPr lang="en-GB" sz="2400" dirty="0"/>
                  <a:t> </a:t>
                </a:r>
                <a:r>
                  <a:rPr lang="en-GB" sz="1600" dirty="0"/>
                  <a:t>X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5758790-2AB3-4136-8FE0-ADA0E076A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00" y="2814850"/>
                <a:ext cx="1332416" cy="621837"/>
              </a:xfrm>
              <a:prstGeom prst="rect">
                <a:avLst/>
              </a:prstGeom>
              <a:blipFill>
                <a:blip r:embed="rId28"/>
                <a:stretch>
                  <a:fillRect l="-6849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5983C98-5CCE-431D-A886-DDA0731FC4F7}"/>
                  </a:ext>
                </a:extLst>
              </p:cNvPr>
              <p:cNvSpPr/>
              <p:nvPr/>
            </p:nvSpPr>
            <p:spPr>
              <a:xfrm>
                <a:off x="4641757" y="2779705"/>
                <a:ext cx="1390124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(j)  </a:t>
                </a:r>
                <a:r>
                  <a:rPr lang="en-GB" dirty="0"/>
                  <a:t>66</a:t>
                </a:r>
                <a:r>
                  <a:rPr lang="en-GB" sz="2400" dirty="0"/>
                  <a:t> </a:t>
                </a:r>
                <a:r>
                  <a:rPr lang="en-GB" sz="1600" dirty="0"/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5983C98-5CCE-431D-A886-DDA0731FC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757" y="2779705"/>
                <a:ext cx="1390124" cy="616515"/>
              </a:xfrm>
              <a:prstGeom prst="rect">
                <a:avLst/>
              </a:prstGeom>
              <a:blipFill>
                <a:blip r:embed="rId29"/>
                <a:stretch>
                  <a:fillRect l="-657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5FA0460-494E-43AD-B3D1-08D6C8246C00}"/>
                  </a:ext>
                </a:extLst>
              </p:cNvPr>
              <p:cNvSpPr/>
              <p:nvPr/>
            </p:nvSpPr>
            <p:spPr>
              <a:xfrm>
                <a:off x="9134389" y="2819008"/>
                <a:ext cx="1361270" cy="621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(l)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1600" dirty="0"/>
                  <a:t>X </a:t>
                </a:r>
                <a:r>
                  <a:rPr lang="en-GB" dirty="0"/>
                  <a:t>57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5FA0460-494E-43AD-B3D1-08D6C8246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389" y="2819008"/>
                <a:ext cx="1361270" cy="621837"/>
              </a:xfrm>
              <a:prstGeom prst="rect">
                <a:avLst/>
              </a:prstGeom>
              <a:blipFill>
                <a:blip r:embed="rId30"/>
                <a:stretch>
                  <a:fillRect l="-6696" r="-3571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EBB6213-E21F-4016-9FC0-74C61442DA8A}"/>
              </a:ext>
            </a:extLst>
          </p:cNvPr>
          <p:cNvSpPr txBox="1"/>
          <p:nvPr/>
        </p:nvSpPr>
        <p:spPr>
          <a:xfrm>
            <a:off x="4021130" y="1484725"/>
            <a:ext cx="41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6878C-F778-474D-8AF8-C8DB7C056FA1}"/>
              </a:ext>
            </a:extLst>
          </p:cNvPr>
          <p:cNvSpPr/>
          <p:nvPr/>
        </p:nvSpPr>
        <p:spPr>
          <a:xfrm>
            <a:off x="4033678" y="225495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DAD4BA-DA30-4BFE-B61C-06178E8BEF23}"/>
              </a:ext>
            </a:extLst>
          </p:cNvPr>
          <p:cNvSpPr/>
          <p:nvPr/>
        </p:nvSpPr>
        <p:spPr>
          <a:xfrm>
            <a:off x="4086019" y="290292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C51F8E-4069-4B7A-A01B-B9969DF2A63C}"/>
              </a:ext>
            </a:extLst>
          </p:cNvPr>
          <p:cNvSpPr/>
          <p:nvPr/>
        </p:nvSpPr>
        <p:spPr>
          <a:xfrm>
            <a:off x="6053430" y="149842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2A1410-F181-4D1C-B7D8-933FD48FAE3C}"/>
              </a:ext>
            </a:extLst>
          </p:cNvPr>
          <p:cNvSpPr/>
          <p:nvPr/>
        </p:nvSpPr>
        <p:spPr>
          <a:xfrm>
            <a:off x="6070600" y="218150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D3E24D-5072-4B51-9FA5-0ED2B6DBFB44}"/>
              </a:ext>
            </a:extLst>
          </p:cNvPr>
          <p:cNvSpPr/>
          <p:nvPr/>
        </p:nvSpPr>
        <p:spPr>
          <a:xfrm>
            <a:off x="6113438" y="288886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1A85F8F-BF96-4516-A4E1-B8CC860897BF}"/>
              </a:ext>
            </a:extLst>
          </p:cNvPr>
          <p:cNvSpPr/>
          <p:nvPr/>
        </p:nvSpPr>
        <p:spPr>
          <a:xfrm>
            <a:off x="8285214" y="141036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97A169-E069-4DE7-8918-73F16E42D40A}"/>
              </a:ext>
            </a:extLst>
          </p:cNvPr>
          <p:cNvSpPr/>
          <p:nvPr/>
        </p:nvSpPr>
        <p:spPr>
          <a:xfrm>
            <a:off x="8378092" y="217687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194B292-0978-4283-8793-74D4D27F41CF}"/>
              </a:ext>
            </a:extLst>
          </p:cNvPr>
          <p:cNvSpPr/>
          <p:nvPr/>
        </p:nvSpPr>
        <p:spPr>
          <a:xfrm>
            <a:off x="8481859" y="287537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7F2EEC0-F479-41DF-AF30-C8DCC4EE48C7}"/>
              </a:ext>
            </a:extLst>
          </p:cNvPr>
          <p:cNvSpPr/>
          <p:nvPr/>
        </p:nvSpPr>
        <p:spPr>
          <a:xfrm>
            <a:off x="10722289" y="146764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0043E97-E604-474A-9FC6-44FDFD225C16}"/>
              </a:ext>
            </a:extLst>
          </p:cNvPr>
          <p:cNvSpPr/>
          <p:nvPr/>
        </p:nvSpPr>
        <p:spPr>
          <a:xfrm>
            <a:off x="10722289" y="218167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BAC4B07-0763-4C94-B26C-E68FEEDE2A9F}"/>
              </a:ext>
            </a:extLst>
          </p:cNvPr>
          <p:cNvSpPr/>
          <p:nvPr/>
        </p:nvSpPr>
        <p:spPr>
          <a:xfrm>
            <a:off x="10710385" y="290179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45510FF-68FB-4DCD-A2C5-ED4AF6D1C178}"/>
                  </a:ext>
                </a:extLst>
              </p:cNvPr>
              <p:cNvSpPr txBox="1"/>
              <p:nvPr/>
            </p:nvSpPr>
            <p:spPr>
              <a:xfrm>
                <a:off x="3913980" y="4036095"/>
                <a:ext cx="39678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45510FF-68FB-4DCD-A2C5-ED4AF6D1C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980" y="4036095"/>
                <a:ext cx="396782" cy="67056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5D021DE-6849-474D-A0D3-C501ADD0B62A}"/>
                  </a:ext>
                </a:extLst>
              </p:cNvPr>
              <p:cNvSpPr/>
              <p:nvPr/>
            </p:nvSpPr>
            <p:spPr>
              <a:xfrm>
                <a:off x="5651008" y="4067090"/>
                <a:ext cx="39786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5D021DE-6849-474D-A0D3-C501ADD0B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008" y="4067090"/>
                <a:ext cx="397866" cy="66851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AC52E46-47CD-493E-87F7-354B7485AFFC}"/>
                  </a:ext>
                </a:extLst>
              </p:cNvPr>
              <p:cNvSpPr/>
              <p:nvPr/>
            </p:nvSpPr>
            <p:spPr>
              <a:xfrm>
                <a:off x="7626582" y="4061288"/>
                <a:ext cx="54053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AC52E46-47CD-493E-87F7-354B7485A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582" y="4061288"/>
                <a:ext cx="540533" cy="66851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FE721E6-56DF-4ED0-B0B8-B677EA4E5AED}"/>
                  </a:ext>
                </a:extLst>
              </p:cNvPr>
              <p:cNvSpPr/>
              <p:nvPr/>
            </p:nvSpPr>
            <p:spPr>
              <a:xfrm>
                <a:off x="9503979" y="4057533"/>
                <a:ext cx="54053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FE721E6-56DF-4ED0-B0B8-B677EA4E5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979" y="4057533"/>
                <a:ext cx="540533" cy="668516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75D4A96-1E58-4D74-B644-ECFA1C405097}"/>
                  </a:ext>
                </a:extLst>
              </p:cNvPr>
              <p:cNvSpPr/>
              <p:nvPr/>
            </p:nvSpPr>
            <p:spPr>
              <a:xfrm>
                <a:off x="11433242" y="4036257"/>
                <a:ext cx="54053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75D4A96-1E58-4D74-B644-ECFA1C405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242" y="4036257"/>
                <a:ext cx="540533" cy="668516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87C8CF5-1C76-4716-9084-2405A2A99F27}"/>
                  </a:ext>
                </a:extLst>
              </p:cNvPr>
              <p:cNvSpPr/>
              <p:nvPr/>
            </p:nvSpPr>
            <p:spPr>
              <a:xfrm>
                <a:off x="3800607" y="5007086"/>
                <a:ext cx="540533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87C8CF5-1C76-4716-9084-2405A2A99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607" y="5007086"/>
                <a:ext cx="540533" cy="67056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17AFF88-87CB-4147-8E19-F51F935C69E2}"/>
                  </a:ext>
                </a:extLst>
              </p:cNvPr>
              <p:cNvSpPr/>
              <p:nvPr/>
            </p:nvSpPr>
            <p:spPr>
              <a:xfrm>
                <a:off x="5701700" y="5051732"/>
                <a:ext cx="540533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17AFF88-87CB-4147-8E19-F51F935C6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700" y="5051732"/>
                <a:ext cx="540533" cy="670568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F028BA9-9FED-4F66-B584-84C457AE9301}"/>
                  </a:ext>
                </a:extLst>
              </p:cNvPr>
              <p:cNvSpPr/>
              <p:nvPr/>
            </p:nvSpPr>
            <p:spPr>
              <a:xfrm>
                <a:off x="7650315" y="5014978"/>
                <a:ext cx="54053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F028BA9-9FED-4F66-B584-84C457AE9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315" y="5014978"/>
                <a:ext cx="540533" cy="668516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6FF02C8-5959-408A-A81C-6589EDACF19E}"/>
                  </a:ext>
                </a:extLst>
              </p:cNvPr>
              <p:cNvSpPr/>
              <p:nvPr/>
            </p:nvSpPr>
            <p:spPr>
              <a:xfrm>
                <a:off x="9431962" y="5057747"/>
                <a:ext cx="540533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6FF02C8-5959-408A-A81C-6589EDACF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962" y="5057747"/>
                <a:ext cx="540533" cy="67480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CA9B21C-AA86-4F13-9D6D-7AAC6C36D551}"/>
                  </a:ext>
                </a:extLst>
              </p:cNvPr>
              <p:cNvSpPr/>
              <p:nvPr/>
            </p:nvSpPr>
            <p:spPr>
              <a:xfrm>
                <a:off x="11405690" y="5081429"/>
                <a:ext cx="540533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CA9B21C-AA86-4F13-9D6D-7AAC6C36D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690" y="5081429"/>
                <a:ext cx="540533" cy="670568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803F006-B26D-4CFD-AF7B-ECF2F34EB4D8}"/>
                  </a:ext>
                </a:extLst>
              </p:cNvPr>
              <p:cNvSpPr/>
              <p:nvPr/>
            </p:nvSpPr>
            <p:spPr>
              <a:xfrm>
                <a:off x="3871410" y="5944203"/>
                <a:ext cx="540533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803F006-B26D-4CFD-AF7B-ECF2F34EB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410" y="5944203"/>
                <a:ext cx="540533" cy="670568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6A68D56-A0BB-45A9-A130-D63D231BE62B}"/>
                  </a:ext>
                </a:extLst>
              </p:cNvPr>
              <p:cNvSpPr/>
              <p:nvPr/>
            </p:nvSpPr>
            <p:spPr>
              <a:xfrm>
                <a:off x="5701700" y="5954149"/>
                <a:ext cx="540533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6A68D56-A0BB-45A9-A130-D63D231BE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700" y="5954149"/>
                <a:ext cx="540533" cy="670568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ABC0CF2-7A9C-4036-881B-E9F9F494590B}"/>
                  </a:ext>
                </a:extLst>
              </p:cNvPr>
              <p:cNvSpPr/>
              <p:nvPr/>
            </p:nvSpPr>
            <p:spPr>
              <a:xfrm>
                <a:off x="7657158" y="5968668"/>
                <a:ext cx="54053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ABC0CF2-7A9C-4036-881B-E9F9F4945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158" y="5968668"/>
                <a:ext cx="540533" cy="668516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7EEA12D-9CA6-49DC-B74A-F89352C4AF97}"/>
                  </a:ext>
                </a:extLst>
              </p:cNvPr>
              <p:cNvSpPr/>
              <p:nvPr/>
            </p:nvSpPr>
            <p:spPr>
              <a:xfrm>
                <a:off x="9462538" y="5944203"/>
                <a:ext cx="540533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7EEA12D-9CA6-49DC-B74A-F89352C4A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38" y="5944203"/>
                <a:ext cx="540533" cy="67480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4504EDF-0584-46E5-9039-960A7530E014}"/>
                  </a:ext>
                </a:extLst>
              </p:cNvPr>
              <p:cNvSpPr/>
              <p:nvPr/>
            </p:nvSpPr>
            <p:spPr>
              <a:xfrm>
                <a:off x="11433242" y="5932132"/>
                <a:ext cx="54053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4504EDF-0584-46E5-9039-960A7530E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242" y="5932132"/>
                <a:ext cx="540533" cy="668516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05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73481" y="598237"/>
            <a:ext cx="144016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b="1" dirty="0"/>
              <a:t>Exercise</a:t>
            </a:r>
            <a:r>
              <a:rPr lang="en-US" sz="2400" dirty="0"/>
              <a:t> </a:t>
            </a:r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Multiplying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395993-6B34-465F-AEF6-8867DED29524}"/>
                  </a:ext>
                </a:extLst>
              </p:cNvPr>
              <p:cNvSpPr txBox="1"/>
              <p:nvPr/>
            </p:nvSpPr>
            <p:spPr>
              <a:xfrm>
                <a:off x="2351576" y="1331935"/>
                <a:ext cx="1512168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x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395993-6B34-465F-AEF6-8867DED29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76" y="1331935"/>
                <a:ext cx="1512168" cy="614655"/>
              </a:xfrm>
              <a:prstGeom prst="rect">
                <a:avLst/>
              </a:prstGeom>
              <a:blipFill>
                <a:blip r:embed="rId4"/>
                <a:stretch>
                  <a:fillRect l="-6452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1B6E94D-3F23-4AC2-A90F-5A667286B5B6}"/>
                  </a:ext>
                </a:extLst>
              </p:cNvPr>
              <p:cNvSpPr/>
              <p:nvPr/>
            </p:nvSpPr>
            <p:spPr>
              <a:xfrm>
                <a:off x="5541559" y="1330075"/>
                <a:ext cx="1401346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x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1B6E94D-3F23-4AC2-A90F-5A667286B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559" y="1330075"/>
                <a:ext cx="1401346" cy="616515"/>
              </a:xfrm>
              <a:prstGeom prst="rect">
                <a:avLst/>
              </a:prstGeom>
              <a:blipFill>
                <a:blip r:embed="rId5"/>
                <a:stretch>
                  <a:fillRect l="-6522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4A87E98-E9CC-4E94-8A97-2704F5E022C9}"/>
                  </a:ext>
                </a:extLst>
              </p:cNvPr>
              <p:cNvSpPr/>
              <p:nvPr/>
            </p:nvSpPr>
            <p:spPr>
              <a:xfrm>
                <a:off x="8515684" y="1208118"/>
                <a:ext cx="1383712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4A87E98-E9CC-4E94-8A97-2704F5E02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684" y="1208118"/>
                <a:ext cx="1383712" cy="616964"/>
              </a:xfrm>
              <a:prstGeom prst="rect">
                <a:avLst/>
              </a:prstGeom>
              <a:blipFill>
                <a:blip r:embed="rId6"/>
                <a:stretch>
                  <a:fillRect l="-704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3C7E43-A9A0-40B9-9E35-2B96218EDB03}"/>
                  </a:ext>
                </a:extLst>
              </p:cNvPr>
              <p:cNvSpPr/>
              <p:nvPr/>
            </p:nvSpPr>
            <p:spPr>
              <a:xfrm>
                <a:off x="2339949" y="2132856"/>
                <a:ext cx="1572866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x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3C7E43-A9A0-40B9-9E35-2B96218ED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949" y="2132856"/>
                <a:ext cx="1572866" cy="616964"/>
              </a:xfrm>
              <a:prstGeom prst="rect">
                <a:avLst/>
              </a:prstGeom>
              <a:blipFill>
                <a:blip r:embed="rId7"/>
                <a:stretch>
                  <a:fillRect l="-6202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109AF5-FD0D-470D-AD17-A0354EDB7886}"/>
                  </a:ext>
                </a:extLst>
              </p:cNvPr>
              <p:cNvSpPr/>
              <p:nvPr/>
            </p:nvSpPr>
            <p:spPr>
              <a:xfrm>
                <a:off x="5484426" y="2134395"/>
                <a:ext cx="1555234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(</a:t>
                </a:r>
                <a:r>
                  <a:rPr lang="en-GB" sz="2400" dirty="0"/>
                  <a:t>e)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x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109AF5-FD0D-470D-AD17-A0354EDB7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426" y="2134395"/>
                <a:ext cx="1555234" cy="613886"/>
              </a:xfrm>
              <a:prstGeom prst="rect">
                <a:avLst/>
              </a:prstGeom>
              <a:blipFill>
                <a:blip r:embed="rId8"/>
                <a:stretch>
                  <a:fillRect l="-431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9812A7-1A16-4A55-A70F-00E59F7261AD}"/>
                  </a:ext>
                </a:extLst>
              </p:cNvPr>
              <p:cNvSpPr/>
              <p:nvPr/>
            </p:nvSpPr>
            <p:spPr>
              <a:xfrm>
                <a:off x="8551731" y="2087502"/>
                <a:ext cx="1486304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x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9812A7-1A16-4A55-A70F-00E59F726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731" y="2087502"/>
                <a:ext cx="1486304" cy="615746"/>
              </a:xfrm>
              <a:prstGeom prst="rect">
                <a:avLst/>
              </a:prstGeom>
              <a:blipFill>
                <a:blip r:embed="rId9"/>
                <a:stretch>
                  <a:fillRect l="-655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44D92BB-E534-4DC7-BF43-8CD007180FD5}"/>
              </a:ext>
            </a:extLst>
          </p:cNvPr>
          <p:cNvSpPr txBox="1"/>
          <p:nvPr/>
        </p:nvSpPr>
        <p:spPr>
          <a:xfrm>
            <a:off x="2373481" y="957711"/>
            <a:ext cx="202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3. Calculate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7F4CE6-89B0-4E8C-9438-B842A13211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4158" y="3357434"/>
            <a:ext cx="2833025" cy="15169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5C577-EBE9-47C1-A7E4-C45C7AF26F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8407" y="3368179"/>
            <a:ext cx="3361107" cy="14954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DDBBB0-148A-42A2-9EFC-7F7FA74738AB}"/>
              </a:ext>
            </a:extLst>
          </p:cNvPr>
          <p:cNvSpPr/>
          <p:nvPr/>
        </p:nvSpPr>
        <p:spPr>
          <a:xfrm>
            <a:off x="2373481" y="2815355"/>
            <a:ext cx="5388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4. Calculate the area of the rectangles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7AEC24-F59C-4D96-BD6B-C879736BCA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4158" y="5045565"/>
            <a:ext cx="2068296" cy="17273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8F2FC-5066-4506-AA0D-63FB58E0B8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92914" y="5045565"/>
            <a:ext cx="2068296" cy="16785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E9C96-772B-4318-951A-D6BAE5F8D975}"/>
              </a:ext>
            </a:extLst>
          </p:cNvPr>
          <p:cNvSpPr txBox="1"/>
          <p:nvPr/>
        </p:nvSpPr>
        <p:spPr>
          <a:xfrm>
            <a:off x="2296474" y="329388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C17A4A-ACBD-420D-B2C2-8FA5491ED0E9}"/>
              </a:ext>
            </a:extLst>
          </p:cNvPr>
          <p:cNvSpPr/>
          <p:nvPr/>
        </p:nvSpPr>
        <p:spPr>
          <a:xfrm>
            <a:off x="7090288" y="3263574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CE0A08-A818-4A47-AB5E-B75AAE16AFC2}"/>
              </a:ext>
            </a:extLst>
          </p:cNvPr>
          <p:cNvSpPr/>
          <p:nvPr/>
        </p:nvSpPr>
        <p:spPr>
          <a:xfrm>
            <a:off x="2290882" y="4954816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8F3DE2-96E5-4525-AC15-95772621C610}"/>
              </a:ext>
            </a:extLst>
          </p:cNvPr>
          <p:cNvSpPr/>
          <p:nvPr/>
        </p:nvSpPr>
        <p:spPr>
          <a:xfrm>
            <a:off x="7090288" y="4954816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9BA2DB7-57E6-4B12-AEE9-12DCABE73B69}"/>
                  </a:ext>
                </a:extLst>
              </p:cNvPr>
              <p:cNvSpPr/>
              <p:nvPr/>
            </p:nvSpPr>
            <p:spPr>
              <a:xfrm>
                <a:off x="4018963" y="1331806"/>
                <a:ext cx="817853" cy="614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9BA2DB7-57E6-4B12-AEE9-12DCABE73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963" y="1331806"/>
                <a:ext cx="817853" cy="614784"/>
              </a:xfrm>
              <a:prstGeom prst="rect">
                <a:avLst/>
              </a:prstGeom>
              <a:blipFill>
                <a:blip r:embed="rId1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21927AD-1182-4ADE-B42A-784FE2C555C0}"/>
                  </a:ext>
                </a:extLst>
              </p:cNvPr>
              <p:cNvSpPr/>
              <p:nvPr/>
            </p:nvSpPr>
            <p:spPr>
              <a:xfrm>
                <a:off x="3953139" y="2158184"/>
                <a:ext cx="898003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21927AD-1182-4ADE-B42A-784FE2C55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139" y="2158184"/>
                <a:ext cx="898003" cy="616964"/>
              </a:xfrm>
              <a:prstGeom prst="rect">
                <a:avLst/>
              </a:prstGeom>
              <a:blipFill>
                <a:blip r:embed="rId15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7D9E0AD-9E5F-434B-AA05-A8FCFA777C92}"/>
                  </a:ext>
                </a:extLst>
              </p:cNvPr>
              <p:cNvSpPr/>
              <p:nvPr/>
            </p:nvSpPr>
            <p:spPr>
              <a:xfrm>
                <a:off x="6995193" y="1330074"/>
                <a:ext cx="817853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7D9E0AD-9E5F-434B-AA05-A8FCFA777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193" y="1330074"/>
                <a:ext cx="817853" cy="616515"/>
              </a:xfrm>
              <a:prstGeom prst="rect">
                <a:avLst/>
              </a:prstGeom>
              <a:blipFill>
                <a:blip r:embed="rId16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B88FAEE-92A1-4534-8451-DF643B760480}"/>
                  </a:ext>
                </a:extLst>
              </p:cNvPr>
              <p:cNvSpPr/>
              <p:nvPr/>
            </p:nvSpPr>
            <p:spPr>
              <a:xfrm>
                <a:off x="7197997" y="2148430"/>
                <a:ext cx="817853" cy="614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B88FAEE-92A1-4534-8451-DF643B760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997" y="2148430"/>
                <a:ext cx="817853" cy="614784"/>
              </a:xfrm>
              <a:prstGeom prst="rect">
                <a:avLst/>
              </a:prstGeom>
              <a:blipFill>
                <a:blip r:embed="rId17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5B5AF84-0641-4A53-97C3-34E2FD8490D6}"/>
                  </a:ext>
                </a:extLst>
              </p:cNvPr>
              <p:cNvSpPr/>
              <p:nvPr/>
            </p:nvSpPr>
            <p:spPr>
              <a:xfrm>
                <a:off x="9964359" y="1188543"/>
                <a:ext cx="817853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5B5AF84-0641-4A53-97C3-34E2FD849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359" y="1188543"/>
                <a:ext cx="817853" cy="616964"/>
              </a:xfrm>
              <a:prstGeom prst="rect">
                <a:avLst/>
              </a:prstGeom>
              <a:blipFill>
                <a:blip r:embed="rId18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B121A8A-7892-4403-883B-DC95BD301AD5}"/>
                  </a:ext>
                </a:extLst>
              </p:cNvPr>
              <p:cNvSpPr/>
              <p:nvPr/>
            </p:nvSpPr>
            <p:spPr>
              <a:xfrm>
                <a:off x="10056440" y="2060848"/>
                <a:ext cx="817853" cy="614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B121A8A-7892-4403-883B-DC95BD301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440" y="2060848"/>
                <a:ext cx="817853" cy="614977"/>
              </a:xfrm>
              <a:prstGeom prst="rect">
                <a:avLst/>
              </a:prstGeom>
              <a:blipFill>
                <a:blip r:embed="rId19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D91EEA9-D84A-4C95-8FF3-BAF3EA970835}"/>
                  </a:ext>
                </a:extLst>
              </p:cNvPr>
              <p:cNvSpPr/>
              <p:nvPr/>
            </p:nvSpPr>
            <p:spPr>
              <a:xfrm>
                <a:off x="5876764" y="3923754"/>
                <a:ext cx="1297150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D91EEA9-D84A-4C95-8FF3-BAF3EA970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764" y="3923754"/>
                <a:ext cx="1297150" cy="617157"/>
              </a:xfrm>
              <a:prstGeom prst="rect">
                <a:avLst/>
              </a:prstGeom>
              <a:blipFill>
                <a:blip r:embed="rId20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9C68F81-B992-4474-A607-BC96E41765E8}"/>
                  </a:ext>
                </a:extLst>
              </p:cNvPr>
              <p:cNvSpPr/>
              <p:nvPr/>
            </p:nvSpPr>
            <p:spPr>
              <a:xfrm>
                <a:off x="5012281" y="5805264"/>
                <a:ext cx="2666114" cy="620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9C68F81-B992-4474-A607-BC96E4176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281" y="5805264"/>
                <a:ext cx="2666114" cy="620042"/>
              </a:xfrm>
              <a:prstGeom prst="rect">
                <a:avLst/>
              </a:prstGeom>
              <a:blipFill>
                <a:blip r:embed="rId21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C8621E-0EEF-4186-8D0B-6743A0B4A8F1}"/>
                  </a:ext>
                </a:extLst>
              </p:cNvPr>
              <p:cNvSpPr/>
              <p:nvPr/>
            </p:nvSpPr>
            <p:spPr>
              <a:xfrm>
                <a:off x="8490819" y="3893865"/>
                <a:ext cx="1426994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C8621E-0EEF-4186-8D0B-6743A0B4A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19" y="3893865"/>
                <a:ext cx="1426994" cy="622222"/>
              </a:xfrm>
              <a:prstGeom prst="rect">
                <a:avLst/>
              </a:prstGeom>
              <a:blipFill>
                <a:blip r:embed="rId2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F246AEB-E7A8-4686-85A8-A6F4B526694F}"/>
                  </a:ext>
                </a:extLst>
              </p:cNvPr>
              <p:cNvSpPr/>
              <p:nvPr/>
            </p:nvSpPr>
            <p:spPr>
              <a:xfrm>
                <a:off x="9742765" y="5517097"/>
                <a:ext cx="1210588" cy="61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F246AEB-E7A8-4686-85A8-A6F4B5266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765" y="5517097"/>
                <a:ext cx="1210588" cy="614014"/>
              </a:xfrm>
              <a:prstGeom prst="rect">
                <a:avLst/>
              </a:prstGeom>
              <a:blipFill>
                <a:blip r:embed="rId23"/>
                <a:stretch>
                  <a:fillRect l="-753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E8A0CF-2E69-4FDA-9803-4E466D9DED31}"/>
                  </a:ext>
                </a:extLst>
              </p:cNvPr>
              <p:cNvSpPr txBox="1"/>
              <p:nvPr/>
            </p:nvSpPr>
            <p:spPr>
              <a:xfrm>
                <a:off x="10874293" y="5501544"/>
                <a:ext cx="1210588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E8A0CF-2E69-4FDA-9803-4E466D9DE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293" y="5501544"/>
                <a:ext cx="1210588" cy="619913"/>
              </a:xfrm>
              <a:prstGeom prst="rect">
                <a:avLst/>
              </a:prstGeom>
              <a:blipFill>
                <a:blip r:embed="rId24"/>
                <a:stretch>
                  <a:fillRect l="-8081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76DE0-4B2B-4CB9-9BF2-789FEFB76CF1}"/>
                  </a:ext>
                </a:extLst>
              </p:cNvPr>
              <p:cNvSpPr txBox="1"/>
              <p:nvPr/>
            </p:nvSpPr>
            <p:spPr>
              <a:xfrm>
                <a:off x="10874293" y="6146664"/>
                <a:ext cx="1020329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76DE0-4B2B-4CB9-9BF2-789FEFB76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293" y="6146664"/>
                <a:ext cx="1020329" cy="622222"/>
              </a:xfrm>
              <a:prstGeom prst="rect">
                <a:avLst/>
              </a:prstGeom>
              <a:blipFill>
                <a:blip r:embed="rId25"/>
                <a:stretch>
                  <a:fillRect l="-9581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9C1803F-0149-4AD8-A358-4A5588FC1C10}"/>
                  </a:ext>
                </a:extLst>
              </p:cNvPr>
              <p:cNvSpPr/>
              <p:nvPr/>
            </p:nvSpPr>
            <p:spPr>
              <a:xfrm>
                <a:off x="4812019" y="1358511"/>
                <a:ext cx="579005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9C1803F-0149-4AD8-A358-4A5588FC1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019" y="1358511"/>
                <a:ext cx="579005" cy="617157"/>
              </a:xfrm>
              <a:prstGeom prst="rect">
                <a:avLst/>
              </a:prstGeom>
              <a:blipFill>
                <a:blip r:embed="rId26"/>
                <a:stretch>
                  <a:fillRect l="-1578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E8F5724-80E7-4BB9-A70F-C29EE2F626CB}"/>
                  </a:ext>
                </a:extLst>
              </p:cNvPr>
              <p:cNvSpPr/>
              <p:nvPr/>
            </p:nvSpPr>
            <p:spPr>
              <a:xfrm>
                <a:off x="4725075" y="2165624"/>
                <a:ext cx="838691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117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E8F5724-80E7-4BB9-A70F-C29EE2F62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075" y="2165624"/>
                <a:ext cx="838691" cy="616194"/>
              </a:xfrm>
              <a:prstGeom prst="rect">
                <a:avLst/>
              </a:prstGeom>
              <a:blipFill>
                <a:blip r:embed="rId27"/>
                <a:stretch>
                  <a:fillRect l="-1087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D841B5F-8409-43D5-88F7-60A86A60E72C}"/>
                  </a:ext>
                </a:extLst>
              </p:cNvPr>
              <p:cNvSpPr/>
              <p:nvPr/>
            </p:nvSpPr>
            <p:spPr>
              <a:xfrm>
                <a:off x="7781320" y="1347388"/>
                <a:ext cx="708848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D841B5F-8409-43D5-88F7-60A86A60E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320" y="1347388"/>
                <a:ext cx="708848" cy="616964"/>
              </a:xfrm>
              <a:prstGeom prst="rect">
                <a:avLst/>
              </a:prstGeom>
              <a:blipFill>
                <a:blip r:embed="rId28"/>
                <a:stretch>
                  <a:fillRect l="-1282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77ED684-20E5-4416-B7C9-26124745ACAF}"/>
                  </a:ext>
                </a:extLst>
              </p:cNvPr>
              <p:cNvSpPr/>
              <p:nvPr/>
            </p:nvSpPr>
            <p:spPr>
              <a:xfrm>
                <a:off x="7883224" y="2168735"/>
                <a:ext cx="579005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77ED684-20E5-4416-B7C9-26124745A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224" y="2168735"/>
                <a:ext cx="579005" cy="614655"/>
              </a:xfrm>
              <a:prstGeom prst="rect">
                <a:avLst/>
              </a:prstGeom>
              <a:blipFill>
                <a:blip r:embed="rId29"/>
                <a:stretch>
                  <a:fillRect l="-1578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9024B03-035A-4DCC-A26A-2B64922B1894}"/>
                  </a:ext>
                </a:extLst>
              </p:cNvPr>
              <p:cNvSpPr/>
              <p:nvPr/>
            </p:nvSpPr>
            <p:spPr>
              <a:xfrm>
                <a:off x="10763327" y="1214520"/>
                <a:ext cx="708848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9024B03-035A-4DCC-A26A-2B64922B1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327" y="1214520"/>
                <a:ext cx="708848" cy="616194"/>
              </a:xfrm>
              <a:prstGeom prst="rect">
                <a:avLst/>
              </a:prstGeom>
              <a:blipFill>
                <a:blip r:embed="rId30"/>
                <a:stretch>
                  <a:fillRect l="-1379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C96B003-B333-4180-AB4A-FFD9AC24ECC6}"/>
                  </a:ext>
                </a:extLst>
              </p:cNvPr>
              <p:cNvSpPr/>
              <p:nvPr/>
            </p:nvSpPr>
            <p:spPr>
              <a:xfrm>
                <a:off x="10849769" y="2127515"/>
                <a:ext cx="708848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C96B003-B333-4180-AB4A-FFD9AC24E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769" y="2127515"/>
                <a:ext cx="708848" cy="616964"/>
              </a:xfrm>
              <a:prstGeom prst="rect">
                <a:avLst/>
              </a:prstGeom>
              <a:blipFill>
                <a:blip r:embed="rId31"/>
                <a:stretch>
                  <a:fillRect l="-1379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1C19E2BB-20DC-4461-8D84-F3EB1F2895CB}"/>
              </a:ext>
            </a:extLst>
          </p:cNvPr>
          <p:cNvSpPr/>
          <p:nvPr/>
        </p:nvSpPr>
        <p:spPr bwMode="auto">
          <a:xfrm>
            <a:off x="7794787" y="5048960"/>
            <a:ext cx="2066423" cy="167513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070C39-7387-4120-86B5-9105E994BC89}"/>
              </a:ext>
            </a:extLst>
          </p:cNvPr>
          <p:cNvSpPr/>
          <p:nvPr/>
        </p:nvSpPr>
        <p:spPr bwMode="auto">
          <a:xfrm>
            <a:off x="7761494" y="3342555"/>
            <a:ext cx="3368020" cy="152767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BFF2FF-2715-47B7-8DBB-55D8F315D0A5}"/>
              </a:ext>
            </a:extLst>
          </p:cNvPr>
          <p:cNvSpPr/>
          <p:nvPr/>
        </p:nvSpPr>
        <p:spPr bwMode="auto">
          <a:xfrm>
            <a:off x="2894158" y="5041393"/>
            <a:ext cx="2068296" cy="172731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8E1C2B-7547-4A15-B02B-A56F57DB8867}"/>
              </a:ext>
            </a:extLst>
          </p:cNvPr>
          <p:cNvSpPr/>
          <p:nvPr/>
        </p:nvSpPr>
        <p:spPr bwMode="auto">
          <a:xfrm>
            <a:off x="2875414" y="3353262"/>
            <a:ext cx="2833025" cy="151696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32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51583" y="980728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Multiplying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4F5686D-7DDF-4459-9D29-185D4971F4B8}"/>
                  </a:ext>
                </a:extLst>
              </p:cNvPr>
              <p:cNvSpPr/>
              <p:nvPr/>
            </p:nvSpPr>
            <p:spPr>
              <a:xfrm>
                <a:off x="2347381" y="674246"/>
                <a:ext cx="8530852" cy="2091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5.	A cake recipe requires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kg of flour.  How much flour is needed to make:</a:t>
                </a:r>
              </a:p>
              <a:p>
                <a:r>
                  <a:rPr lang="en-GB" sz="2400" dirty="0"/>
                  <a:t>(a)	2 cakes,</a:t>
                </a:r>
              </a:p>
              <a:p>
                <a:r>
                  <a:rPr lang="en-GB" sz="2400" dirty="0"/>
                  <a:t>(b)	6 cakes,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endParaRPr lang="en-GB" sz="2400" dirty="0"/>
              </a:p>
              <a:p>
                <a:r>
                  <a:rPr lang="en-GB" sz="2400" dirty="0"/>
                  <a:t>(c)	10 cakes?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4F5686D-7DDF-4459-9D29-185D4971F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381" y="674246"/>
                <a:ext cx="8530852" cy="2091983"/>
              </a:xfrm>
              <a:prstGeom prst="rect">
                <a:avLst/>
              </a:prstGeom>
              <a:blipFill>
                <a:blip r:embed="rId4"/>
                <a:stretch>
                  <a:fillRect l="-1072" b="-5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E68CDC-A629-4B64-B65F-079B0B1087AC}"/>
                  </a:ext>
                </a:extLst>
              </p:cNvPr>
              <p:cNvSpPr/>
              <p:nvPr/>
            </p:nvSpPr>
            <p:spPr>
              <a:xfrm>
                <a:off x="2382536" y="2627000"/>
                <a:ext cx="9629359" cy="1724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 startAt="6"/>
                </a:pPr>
                <a:r>
                  <a:rPr lang="en-GB" sz="2400" dirty="0"/>
                  <a:t>A large company makes £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million profit They spend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of this on new equipment.</a:t>
                </a:r>
              </a:p>
              <a:p>
                <a:r>
                  <a:rPr lang="en-GB" sz="2400" dirty="0"/>
                  <a:t>(a) How much does the company spend on new equipment ?</a:t>
                </a:r>
              </a:p>
              <a:p>
                <a:r>
                  <a:rPr lang="en-GB" sz="2400" dirty="0"/>
                  <a:t>(b)	How much is left?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E68CDC-A629-4B64-B65F-079B0B108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536" y="2627000"/>
                <a:ext cx="9629359" cy="1724959"/>
              </a:xfrm>
              <a:prstGeom prst="rect">
                <a:avLst/>
              </a:prstGeom>
              <a:blipFill>
                <a:blip r:embed="rId5"/>
                <a:stretch>
                  <a:fillRect l="-1013" b="-7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0E592E2-B71B-4C27-ABAC-F2233369E543}"/>
              </a:ext>
            </a:extLst>
          </p:cNvPr>
          <p:cNvSpPr/>
          <p:nvPr/>
        </p:nvSpPr>
        <p:spPr>
          <a:xfrm>
            <a:off x="2711624" y="4581128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6DD7F-571E-4921-A558-5FD02BFD172A}"/>
              </a:ext>
            </a:extLst>
          </p:cNvPr>
          <p:cNvSpPr/>
          <p:nvPr/>
        </p:nvSpPr>
        <p:spPr>
          <a:xfrm>
            <a:off x="2347381" y="5168056"/>
            <a:ext cx="8122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(a)	How much petrol does the lawn mower hold?</a:t>
            </a:r>
          </a:p>
          <a:p>
            <a:r>
              <a:rPr lang="en-GB" sz="2400" dirty="0"/>
              <a:t>(b)	How much petrol is left in the can?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17A4D-755E-4E6F-BFD6-682DC2125BD2}"/>
              </a:ext>
            </a:extLst>
          </p:cNvPr>
          <p:cNvSpPr/>
          <p:nvPr/>
        </p:nvSpPr>
        <p:spPr>
          <a:xfrm>
            <a:off x="2347381" y="6161136"/>
            <a:ext cx="5525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 How much petrol has he now used?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860A57-6988-4AD0-B9C7-405C3344E5F5}"/>
                  </a:ext>
                </a:extLst>
              </p:cNvPr>
              <p:cNvSpPr txBox="1"/>
              <p:nvPr/>
            </p:nvSpPr>
            <p:spPr>
              <a:xfrm>
                <a:off x="2520016" y="4289557"/>
                <a:ext cx="9681498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7.  A petrol can holds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litres.Sanjit fills up a lawn mower and uses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of the petrol from the full can.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860A57-6988-4AD0-B9C7-405C3344E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16" y="4289557"/>
                <a:ext cx="9681498" cy="1016689"/>
              </a:xfrm>
              <a:prstGeom prst="rect">
                <a:avLst/>
              </a:prstGeom>
              <a:blipFill>
                <a:blip r:embed="rId6"/>
                <a:stretch>
                  <a:fillRect l="-944" b="-10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04B5D7-495C-4870-8853-FA4A0CA2FA80}"/>
                  </a:ext>
                </a:extLst>
              </p:cNvPr>
              <p:cNvSpPr txBox="1"/>
              <p:nvPr/>
            </p:nvSpPr>
            <p:spPr>
              <a:xfrm>
                <a:off x="4369370" y="1508504"/>
                <a:ext cx="91070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=1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04B5D7-495C-4870-8853-FA4A0CA2F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70" y="1508504"/>
                <a:ext cx="910704" cy="614655"/>
              </a:xfrm>
              <a:prstGeom prst="rect">
                <a:avLst/>
              </a:prstGeom>
              <a:blipFill>
                <a:blip r:embed="rId7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7FC111-ED19-42D0-8CE2-5766044DDC90}"/>
                  </a:ext>
                </a:extLst>
              </p:cNvPr>
              <p:cNvSpPr/>
              <p:nvPr/>
            </p:nvSpPr>
            <p:spPr>
              <a:xfrm>
                <a:off x="5280074" y="1789373"/>
                <a:ext cx="1095172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=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7FC111-ED19-42D0-8CE2-5766044DDC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074" y="1789373"/>
                <a:ext cx="1095172" cy="614655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2223CA-DE89-4634-BDC0-9FB8E40FAB3D}"/>
                  </a:ext>
                </a:extLst>
              </p:cNvPr>
              <p:cNvSpPr/>
              <p:nvPr/>
            </p:nvSpPr>
            <p:spPr>
              <a:xfrm>
                <a:off x="6556219" y="2021356"/>
                <a:ext cx="1095172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2223CA-DE89-4634-BDC0-9FB8E40FAB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219" y="2021356"/>
                <a:ext cx="1095172" cy="614655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0DBA44-4760-4E54-A3D1-B0B04E779707}"/>
                  </a:ext>
                </a:extLst>
              </p:cNvPr>
              <p:cNvSpPr/>
              <p:nvPr/>
            </p:nvSpPr>
            <p:spPr>
              <a:xfrm>
                <a:off x="10656400" y="3416300"/>
                <a:ext cx="1409360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GB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0DBA44-4760-4E54-A3D1-B0B04E779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400" y="3416300"/>
                <a:ext cx="1409360" cy="616964"/>
              </a:xfrm>
              <a:prstGeom prst="rect">
                <a:avLst/>
              </a:prstGeom>
              <a:blipFill>
                <a:blip r:embed="rId1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55238D-958E-4A8E-AC82-454353EF9CF3}"/>
                  </a:ext>
                </a:extLst>
              </p:cNvPr>
              <p:cNvSpPr/>
              <p:nvPr/>
            </p:nvSpPr>
            <p:spPr>
              <a:xfrm>
                <a:off x="5621483" y="3819218"/>
                <a:ext cx="1739282" cy="616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55238D-958E-4A8E-AC82-454353EF9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483" y="3819218"/>
                <a:ext cx="1739282" cy="616964"/>
              </a:xfrm>
              <a:prstGeom prst="rect">
                <a:avLst/>
              </a:prstGeom>
              <a:blipFill>
                <a:blip r:embed="rId11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CC66CFD-DB08-4A9E-BD20-EB8A812E778D}"/>
                  </a:ext>
                </a:extLst>
              </p:cNvPr>
              <p:cNvSpPr/>
              <p:nvPr/>
            </p:nvSpPr>
            <p:spPr>
              <a:xfrm>
                <a:off x="9288647" y="4960410"/>
                <a:ext cx="2046859" cy="616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=1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CC66CFD-DB08-4A9E-BD20-EB8A812E7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647" y="4960410"/>
                <a:ext cx="2046859" cy="616194"/>
              </a:xfrm>
              <a:prstGeom prst="rect">
                <a:avLst/>
              </a:prstGeom>
              <a:blipFill>
                <a:blip r:embed="rId12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DC928E5-F5DF-4D98-A51D-D317702F8911}"/>
                  </a:ext>
                </a:extLst>
              </p:cNvPr>
              <p:cNvSpPr/>
              <p:nvPr/>
            </p:nvSpPr>
            <p:spPr>
              <a:xfrm>
                <a:off x="7842358" y="5526272"/>
                <a:ext cx="1992853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=2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DC928E5-F5DF-4D98-A51D-D317702F8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358" y="5526272"/>
                <a:ext cx="1992853" cy="616515"/>
              </a:xfrm>
              <a:prstGeom prst="rect">
                <a:avLst/>
              </a:prstGeom>
              <a:blipFill>
                <a:blip r:embed="rId13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D233431-EA5E-4091-AD99-1BB184FBF5A6}"/>
                  </a:ext>
                </a:extLst>
              </p:cNvPr>
              <p:cNvSpPr/>
              <p:nvPr/>
            </p:nvSpPr>
            <p:spPr>
              <a:xfrm>
                <a:off x="7853641" y="6136444"/>
                <a:ext cx="2026517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D233431-EA5E-4091-AD99-1BB184FBF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641" y="6136444"/>
                <a:ext cx="2026517" cy="615746"/>
              </a:xfrm>
              <a:prstGeom prst="rect">
                <a:avLst/>
              </a:prstGeom>
              <a:blipFill>
                <a:blip r:embed="rId1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509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6: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sixth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C80216-B7C7-4786-A2F4-4CDD0E8E661B}"/>
              </a:ext>
            </a:extLst>
          </p:cNvPr>
          <p:cNvSpPr/>
          <p:nvPr/>
        </p:nvSpPr>
        <p:spPr bwMode="auto">
          <a:xfrm>
            <a:off x="8321353" y="5294376"/>
            <a:ext cx="2599183" cy="51088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51584" y="717258"/>
            <a:ext cx="972108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In this section we consider how to divide fractions and whole numbers by either whole numbers or fractions.</a:t>
            </a: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Dividing 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5CDAAE-FF30-4830-8DD9-BF5CD566C563}"/>
                  </a:ext>
                </a:extLst>
              </p:cNvPr>
              <p:cNvSpPr txBox="1"/>
              <p:nvPr/>
            </p:nvSpPr>
            <p:spPr>
              <a:xfrm>
                <a:off x="2326435" y="2066641"/>
                <a:ext cx="1332148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÷3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5CDAAE-FF30-4830-8DD9-BF5CD566C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435" y="2066641"/>
                <a:ext cx="1332148" cy="613886"/>
              </a:xfrm>
              <a:prstGeom prst="rect">
                <a:avLst/>
              </a:prstGeom>
              <a:blipFill>
                <a:blip r:embed="rId4"/>
                <a:stretch>
                  <a:fillRect l="-7339" r="-688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079AF5A-CD1C-40AB-9A73-A5360B7D9C09}"/>
              </a:ext>
            </a:extLst>
          </p:cNvPr>
          <p:cNvSpPr txBox="1"/>
          <p:nvPr/>
        </p:nvSpPr>
        <p:spPr>
          <a:xfrm>
            <a:off x="2351584" y="160029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Example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D1BAC-508B-4C6E-95F5-0316B4A0E19D}"/>
              </a:ext>
            </a:extLst>
          </p:cNvPr>
          <p:cNvSpPr txBox="1"/>
          <p:nvPr/>
        </p:nvSpPr>
        <p:spPr>
          <a:xfrm>
            <a:off x="3633924" y="1967042"/>
            <a:ext cx="4732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can deal with this problem by thinking about the fraction  being divided into 3 parts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61955-6DB1-4EC1-BC44-D87B11DE5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177" y="1826889"/>
            <a:ext cx="3365077" cy="1457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A109A1-67A4-48AD-9196-9ACF85FC1AEC}"/>
                  </a:ext>
                </a:extLst>
              </p:cNvPr>
              <p:cNvSpPr txBox="1"/>
              <p:nvPr/>
            </p:nvSpPr>
            <p:spPr>
              <a:xfrm>
                <a:off x="2326435" y="3452974"/>
                <a:ext cx="6481786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For each of these parts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the whole, so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A109A1-67A4-48AD-9196-9ACF85FC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435" y="3452974"/>
                <a:ext cx="6481786" cy="613886"/>
              </a:xfrm>
              <a:prstGeom prst="rect">
                <a:avLst/>
              </a:prstGeom>
              <a:blipFill>
                <a:blip r:embed="rId6"/>
                <a:stretch>
                  <a:fillRect l="-150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8BF737B-6E10-46AA-922C-7DD223515E47}"/>
              </a:ext>
            </a:extLst>
          </p:cNvPr>
          <p:cNvSpPr txBox="1"/>
          <p:nvPr/>
        </p:nvSpPr>
        <p:spPr>
          <a:xfrm>
            <a:off x="2404855" y="4345737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also obtain the result in this way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F3BC31E-CDB5-4D88-92ED-157A1B46B884}"/>
                  </a:ext>
                </a:extLst>
              </p:cNvPr>
              <p:cNvSpPr/>
              <p:nvPr/>
            </p:nvSpPr>
            <p:spPr>
              <a:xfrm>
                <a:off x="8328248" y="4280893"/>
                <a:ext cx="2318263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÷3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F3BC31E-CDB5-4D88-92ED-157A1B46B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248" y="4280893"/>
                <a:ext cx="2318263" cy="615746"/>
              </a:xfrm>
              <a:prstGeom prst="rect">
                <a:avLst/>
              </a:prstGeom>
              <a:blipFill>
                <a:blip r:embed="rId7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59C0D2D-63B2-42BA-A287-1825BE29F980}"/>
              </a:ext>
            </a:extLst>
          </p:cNvPr>
          <p:cNvSpPr txBox="1"/>
          <p:nvPr/>
        </p:nvSpPr>
        <p:spPr>
          <a:xfrm>
            <a:off x="2423592" y="521949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uses the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D81EAB-AEF3-4EE0-AEF0-E1B46A1BD15C}"/>
                  </a:ext>
                </a:extLst>
              </p:cNvPr>
              <p:cNvSpPr/>
              <p:nvPr/>
            </p:nvSpPr>
            <p:spPr>
              <a:xfrm>
                <a:off x="5675037" y="5217272"/>
                <a:ext cx="1809791" cy="615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400" dirty="0"/>
                  <a:t>÷c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400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D81EAB-AEF3-4EE0-AEF0-E1B46A1B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037" y="5217272"/>
                <a:ext cx="1809791" cy="615874"/>
              </a:xfrm>
              <a:prstGeom prst="rect">
                <a:avLst/>
              </a:prstGeom>
              <a:blipFill>
                <a:blip r:embed="rId8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26BBAC0-F44F-49EF-BB03-D368DA2E43E1}"/>
              </a:ext>
            </a:extLst>
          </p:cNvPr>
          <p:cNvSpPr txBox="1"/>
          <p:nvPr/>
        </p:nvSpPr>
        <p:spPr>
          <a:xfrm>
            <a:off x="8321353" y="5343599"/>
            <a:ext cx="269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Keep Change Flip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C2EA55-668A-4D2F-82A7-55F685A72032}"/>
              </a:ext>
            </a:extLst>
          </p:cNvPr>
          <p:cNvSpPr/>
          <p:nvPr/>
        </p:nvSpPr>
        <p:spPr bwMode="auto">
          <a:xfrm>
            <a:off x="9596325" y="2316453"/>
            <a:ext cx="269240" cy="84199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3639B3-B594-4E6F-8852-9BD6E8321ED7}"/>
              </a:ext>
            </a:extLst>
          </p:cNvPr>
          <p:cNvSpPr/>
          <p:nvPr/>
        </p:nvSpPr>
        <p:spPr bwMode="auto">
          <a:xfrm>
            <a:off x="9620944" y="2328329"/>
            <a:ext cx="216024" cy="2160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5BED8B-3195-4F11-930C-B846BA41AE70}"/>
              </a:ext>
            </a:extLst>
          </p:cNvPr>
          <p:cNvCxnSpPr>
            <a:cxnSpLocks/>
          </p:cNvCxnSpPr>
          <p:nvPr/>
        </p:nvCxnSpPr>
        <p:spPr bwMode="auto">
          <a:xfrm>
            <a:off x="8706434" y="2619132"/>
            <a:ext cx="115913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8E8CA9-5B67-439A-A0AA-FD9C88A3AABA}"/>
              </a:ext>
            </a:extLst>
          </p:cNvPr>
          <p:cNvCxnSpPr>
            <a:cxnSpLocks/>
          </p:cNvCxnSpPr>
          <p:nvPr/>
        </p:nvCxnSpPr>
        <p:spPr bwMode="auto">
          <a:xfrm>
            <a:off x="8706434" y="2909878"/>
            <a:ext cx="115913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D4CF15-08DB-42B5-9D8A-065377D42820}"/>
                  </a:ext>
                </a:extLst>
              </p:cNvPr>
              <p:cNvSpPr/>
              <p:nvPr/>
            </p:nvSpPr>
            <p:spPr>
              <a:xfrm>
                <a:off x="8743425" y="3471492"/>
                <a:ext cx="1487908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÷3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D4CF15-08DB-42B5-9D8A-065377D42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25" y="3471492"/>
                <a:ext cx="1487908" cy="613886"/>
              </a:xfrm>
              <a:prstGeom prst="rect">
                <a:avLst/>
              </a:prstGeom>
              <a:blipFill>
                <a:blip r:embed="rId9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CA52AE8E-E6ED-4CAB-B672-5C968F1C453F}"/>
              </a:ext>
            </a:extLst>
          </p:cNvPr>
          <p:cNvSpPr/>
          <p:nvPr/>
        </p:nvSpPr>
        <p:spPr bwMode="auto">
          <a:xfrm>
            <a:off x="8641177" y="1819174"/>
            <a:ext cx="3365077" cy="146473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26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C27D411-0D69-47CF-BFAA-8CE95ACC3CCA}"/>
              </a:ext>
            </a:extLst>
          </p:cNvPr>
          <p:cNvSpPr/>
          <p:nvPr/>
        </p:nvSpPr>
        <p:spPr bwMode="auto">
          <a:xfrm>
            <a:off x="8688288" y="4905784"/>
            <a:ext cx="2121034" cy="65883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61241" y="899218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Dividing 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6CDA55-388B-4D3A-9E52-1EED454F981E}"/>
              </a:ext>
            </a:extLst>
          </p:cNvPr>
          <p:cNvSpPr txBox="1"/>
          <p:nvPr/>
        </p:nvSpPr>
        <p:spPr>
          <a:xfrm>
            <a:off x="2395258" y="731360"/>
            <a:ext cx="182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Example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68CE5B-2746-46BA-9A4E-2650BDDF2B87}"/>
              </a:ext>
            </a:extLst>
          </p:cNvPr>
          <p:cNvSpPr/>
          <p:nvPr/>
        </p:nvSpPr>
        <p:spPr>
          <a:xfrm>
            <a:off x="2387031" y="3153835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E9113B-6625-4817-BDB7-2AB05B392731}"/>
                  </a:ext>
                </a:extLst>
              </p:cNvPr>
              <p:cNvSpPr txBox="1"/>
              <p:nvPr/>
            </p:nvSpPr>
            <p:spPr>
              <a:xfrm>
                <a:off x="2395259" y="1098518"/>
                <a:ext cx="2904812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Calculate 4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E9113B-6625-4817-BDB7-2AB05B392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259" y="1098518"/>
                <a:ext cx="2904812" cy="615746"/>
              </a:xfrm>
              <a:prstGeom prst="rect">
                <a:avLst/>
              </a:prstGeom>
              <a:blipFill>
                <a:blip r:embed="rId4"/>
                <a:stretch>
                  <a:fillRect l="-336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577108-77E5-4A18-A10A-598E00643F19}"/>
                  </a:ext>
                </a:extLst>
              </p:cNvPr>
              <p:cNvSpPr/>
              <p:nvPr/>
            </p:nvSpPr>
            <p:spPr>
              <a:xfrm>
                <a:off x="3024705" y="4152751"/>
                <a:ext cx="1007007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577108-77E5-4A18-A10A-598E00643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705" y="4152751"/>
                <a:ext cx="1007007" cy="616194"/>
              </a:xfrm>
              <a:prstGeom prst="rect">
                <a:avLst/>
              </a:prstGeom>
              <a:blipFill>
                <a:blip r:embed="rId5"/>
                <a:stretch>
                  <a:fillRect b="-49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D780250-2D60-45AF-A1AC-82C7F6873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567" y="1767007"/>
            <a:ext cx="6660444" cy="1264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4D091E-D2DC-4034-BD76-1D3F83B3BF03}"/>
                  </a:ext>
                </a:extLst>
              </p:cNvPr>
              <p:cNvSpPr txBox="1"/>
              <p:nvPr/>
            </p:nvSpPr>
            <p:spPr>
              <a:xfrm>
                <a:off x="4953529" y="1029957"/>
                <a:ext cx="4536504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 diagram shows  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s, so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4D091E-D2DC-4034-BD76-1D3F83B3B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29" y="1029957"/>
                <a:ext cx="4536504" cy="615746"/>
              </a:xfrm>
              <a:prstGeom prst="rect">
                <a:avLst/>
              </a:prstGeom>
              <a:blipFill>
                <a:blip r:embed="rId7"/>
                <a:stretch>
                  <a:fillRect l="-215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EFF031-E4BE-41E7-81B6-7AEF1ADE1ADC}"/>
                  </a:ext>
                </a:extLst>
              </p:cNvPr>
              <p:cNvSpPr/>
              <p:nvPr/>
            </p:nvSpPr>
            <p:spPr>
              <a:xfrm>
                <a:off x="10007776" y="1899623"/>
                <a:ext cx="1656223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4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=12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EFF031-E4BE-41E7-81B6-7AEF1ADE1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776" y="1899623"/>
                <a:ext cx="1656223" cy="615746"/>
              </a:xfrm>
              <a:prstGeom prst="rect">
                <a:avLst/>
              </a:prstGeom>
              <a:blipFill>
                <a:blip r:embed="rId8"/>
                <a:stretch>
                  <a:fillRect l="-5904" r="-479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98C9DF2-47EB-471E-82A1-2E8297FC6DD2}"/>
              </a:ext>
            </a:extLst>
          </p:cNvPr>
          <p:cNvSpPr/>
          <p:nvPr/>
        </p:nvSpPr>
        <p:spPr>
          <a:xfrm>
            <a:off x="2365393" y="3655718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Calculate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671111-1D11-4027-B546-383515666D55}"/>
              </a:ext>
            </a:extLst>
          </p:cNvPr>
          <p:cNvSpPr txBox="1"/>
          <p:nvPr/>
        </p:nvSpPr>
        <p:spPr>
          <a:xfrm>
            <a:off x="2395259" y="5802560"/>
            <a:ext cx="61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C7B18-0D6D-46DA-8CAE-0118BDF87DBF}"/>
              </a:ext>
            </a:extLst>
          </p:cNvPr>
          <p:cNvSpPr/>
          <p:nvPr/>
        </p:nvSpPr>
        <p:spPr>
          <a:xfrm>
            <a:off x="2351583" y="4159898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20C2EA-355F-4270-949E-199D87CD3571}"/>
              </a:ext>
            </a:extLst>
          </p:cNvPr>
          <p:cNvSpPr/>
          <p:nvPr/>
        </p:nvSpPr>
        <p:spPr>
          <a:xfrm>
            <a:off x="2351583" y="4972982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C0DA1E-15C5-400B-850F-2C5BDCEF2EA8}"/>
                  </a:ext>
                </a:extLst>
              </p:cNvPr>
              <p:cNvSpPr/>
              <p:nvPr/>
            </p:nvSpPr>
            <p:spPr>
              <a:xfrm>
                <a:off x="3051287" y="5802560"/>
                <a:ext cx="1051891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C0DA1E-15C5-400B-850F-2C5BDCEF2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87" y="5802560"/>
                <a:ext cx="1051891" cy="616964"/>
              </a:xfrm>
              <a:prstGeom prst="rect">
                <a:avLst/>
              </a:prstGeom>
              <a:blipFill>
                <a:blip r:embed="rId9"/>
                <a:stretch>
                  <a:fillRect b="-49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56CE73A-5E7F-4ACD-B62D-C4AB324288E9}"/>
                  </a:ext>
                </a:extLst>
              </p:cNvPr>
              <p:cNvSpPr/>
              <p:nvPr/>
            </p:nvSpPr>
            <p:spPr>
              <a:xfrm>
                <a:off x="3051287" y="4967080"/>
                <a:ext cx="922047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/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56CE73A-5E7F-4ACD-B62D-C4AB32428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87" y="4967080"/>
                <a:ext cx="922047" cy="620491"/>
              </a:xfrm>
              <a:prstGeom prst="rect">
                <a:avLst/>
              </a:prstGeom>
              <a:blipFill>
                <a:blip r:embed="rId1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7FD24C-A595-41C7-BAFB-CB06D0B8E735}"/>
                  </a:ext>
                </a:extLst>
              </p:cNvPr>
              <p:cNvSpPr txBox="1"/>
              <p:nvPr/>
            </p:nvSpPr>
            <p:spPr>
              <a:xfrm>
                <a:off x="4452154" y="4137169"/>
                <a:ext cx="1253852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7FD24C-A595-41C7-BAFB-CB06D0B8E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154" y="4137169"/>
                <a:ext cx="1253852" cy="619913"/>
              </a:xfrm>
              <a:prstGeom prst="rect">
                <a:avLst/>
              </a:prstGeom>
              <a:blipFill>
                <a:blip r:embed="rId11"/>
                <a:stretch>
                  <a:fillRect l="-7282"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7984E78-8DB6-4F35-8B12-2BE475282F58}"/>
                  </a:ext>
                </a:extLst>
              </p:cNvPr>
              <p:cNvSpPr/>
              <p:nvPr/>
            </p:nvSpPr>
            <p:spPr>
              <a:xfrm>
                <a:off x="4452154" y="4979291"/>
                <a:ext cx="1082348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7984E78-8DB6-4F35-8B12-2BE475282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154" y="4979291"/>
                <a:ext cx="1082348" cy="620491"/>
              </a:xfrm>
              <a:prstGeom prst="rect">
                <a:avLst/>
              </a:prstGeom>
              <a:blipFill>
                <a:blip r:embed="rId12"/>
                <a:stretch>
                  <a:fillRect l="-8427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E3B2C4B-BE95-4F36-A667-5FE8BA32A2F4}"/>
                  </a:ext>
                </a:extLst>
              </p:cNvPr>
              <p:cNvSpPr/>
              <p:nvPr/>
            </p:nvSpPr>
            <p:spPr>
              <a:xfrm>
                <a:off x="4452154" y="5772167"/>
                <a:ext cx="1212191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E3B2C4B-BE95-4F36-A667-5FE8BA32A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154" y="5772167"/>
                <a:ext cx="1212191" cy="614655"/>
              </a:xfrm>
              <a:prstGeom prst="rect">
                <a:avLst/>
              </a:prstGeom>
              <a:blipFill>
                <a:blip r:embed="rId13"/>
                <a:stretch>
                  <a:fillRect l="-753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031735-2EB2-43E1-B6AA-4B6B56D725E1}"/>
                  </a:ext>
                </a:extLst>
              </p:cNvPr>
              <p:cNvSpPr txBox="1"/>
              <p:nvPr/>
            </p:nvSpPr>
            <p:spPr>
              <a:xfrm>
                <a:off x="5791075" y="4138953"/>
                <a:ext cx="1995016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031735-2EB2-43E1-B6AA-4B6B56D72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075" y="4138953"/>
                <a:ext cx="1995016" cy="619913"/>
              </a:xfrm>
              <a:prstGeom prst="rect">
                <a:avLst/>
              </a:prstGeom>
              <a:blipFill>
                <a:blip r:embed="rId14"/>
                <a:stretch>
                  <a:fillRect l="-4893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D8CF911-625F-48EA-8EF9-A306460DA1E9}"/>
                  </a:ext>
                </a:extLst>
              </p:cNvPr>
              <p:cNvSpPr/>
              <p:nvPr/>
            </p:nvSpPr>
            <p:spPr>
              <a:xfrm>
                <a:off x="5792733" y="4979291"/>
                <a:ext cx="1589922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D8CF911-625F-48EA-8EF9-A306460DA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33" y="4979291"/>
                <a:ext cx="1589922" cy="619913"/>
              </a:xfrm>
              <a:prstGeom prst="rect">
                <a:avLst/>
              </a:prstGeom>
              <a:blipFill>
                <a:blip r:embed="rId15"/>
                <a:stretch>
                  <a:fillRect l="-5747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613836-3984-4134-B7FF-FC722D98AE22}"/>
                  </a:ext>
                </a:extLst>
              </p:cNvPr>
              <p:cNvSpPr/>
              <p:nvPr/>
            </p:nvSpPr>
            <p:spPr>
              <a:xfrm>
                <a:off x="5791075" y="5806059"/>
                <a:ext cx="1238865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613836-3984-4134-B7FF-FC722D98AE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075" y="5806059"/>
                <a:ext cx="1238865" cy="622222"/>
              </a:xfrm>
              <a:prstGeom prst="rect">
                <a:avLst/>
              </a:prstGeom>
              <a:blipFill>
                <a:blip r:embed="rId16"/>
                <a:stretch>
                  <a:fillRect l="-7882" b="-7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8AB3C4C-5817-4911-AB79-BCE12AECF564}"/>
              </a:ext>
            </a:extLst>
          </p:cNvPr>
          <p:cNvSpPr txBox="1"/>
          <p:nvPr/>
        </p:nvSpPr>
        <p:spPr>
          <a:xfrm>
            <a:off x="8032575" y="415989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are using the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F883DD-5B16-4DC4-A4A9-CCB7846B0789}"/>
                  </a:ext>
                </a:extLst>
              </p:cNvPr>
              <p:cNvSpPr txBox="1"/>
              <p:nvPr/>
            </p:nvSpPr>
            <p:spPr>
              <a:xfrm>
                <a:off x="8760295" y="4905784"/>
                <a:ext cx="1036445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400" dirty="0"/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F883DD-5B16-4DC4-A4A9-CCB7846B0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95" y="4905784"/>
                <a:ext cx="1036445" cy="586571"/>
              </a:xfrm>
              <a:prstGeom prst="rect">
                <a:avLst/>
              </a:prstGeom>
              <a:blipFill>
                <a:blip r:embed="rId17"/>
                <a:stretch>
                  <a:fillRect t="-5208" b="-5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A9CC5A5-745A-43BD-8277-FDC61B082106}"/>
                  </a:ext>
                </a:extLst>
              </p:cNvPr>
              <p:cNvSpPr/>
              <p:nvPr/>
            </p:nvSpPr>
            <p:spPr>
              <a:xfrm>
                <a:off x="9688759" y="4865025"/>
                <a:ext cx="1120563" cy="624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x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A9CC5A5-745A-43BD-8277-FDC61B082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759" y="4865025"/>
                <a:ext cx="1120563" cy="624273"/>
              </a:xfrm>
              <a:prstGeom prst="rect">
                <a:avLst/>
              </a:prstGeom>
              <a:blipFill>
                <a:blip r:embed="rId18"/>
                <a:stretch>
                  <a:fillRect l="-8152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8E0D07C2-81EB-4A59-B952-5AEDB245674D}"/>
              </a:ext>
            </a:extLst>
          </p:cNvPr>
          <p:cNvSpPr/>
          <p:nvPr/>
        </p:nvSpPr>
        <p:spPr bwMode="auto">
          <a:xfrm>
            <a:off x="3251626" y="1899623"/>
            <a:ext cx="325606" cy="101225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0FBDA9-DB40-498D-849B-74D5C68BF63F}"/>
              </a:ext>
            </a:extLst>
          </p:cNvPr>
          <p:cNvSpPr/>
          <p:nvPr/>
        </p:nvSpPr>
        <p:spPr bwMode="auto">
          <a:xfrm>
            <a:off x="3606488" y="1899623"/>
            <a:ext cx="325606" cy="101225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FDF11C-4ECF-4917-8915-0EAF271BCEBF}"/>
              </a:ext>
            </a:extLst>
          </p:cNvPr>
          <p:cNvSpPr/>
          <p:nvPr/>
        </p:nvSpPr>
        <p:spPr bwMode="auto">
          <a:xfrm>
            <a:off x="3949952" y="1912399"/>
            <a:ext cx="325606" cy="101225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B6980F-F416-49AB-A660-D1FBFA125ACF}"/>
              </a:ext>
            </a:extLst>
          </p:cNvPr>
          <p:cNvSpPr/>
          <p:nvPr/>
        </p:nvSpPr>
        <p:spPr bwMode="auto">
          <a:xfrm>
            <a:off x="5003140" y="1913280"/>
            <a:ext cx="325606" cy="101225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2665C5-C743-426C-A094-1765446C7BC7}"/>
              </a:ext>
            </a:extLst>
          </p:cNvPr>
          <p:cNvSpPr/>
          <p:nvPr/>
        </p:nvSpPr>
        <p:spPr bwMode="auto">
          <a:xfrm>
            <a:off x="5347416" y="1907487"/>
            <a:ext cx="325606" cy="101225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2E62B9-BB37-4241-B2DA-06C27808D823}"/>
              </a:ext>
            </a:extLst>
          </p:cNvPr>
          <p:cNvSpPr/>
          <p:nvPr/>
        </p:nvSpPr>
        <p:spPr bwMode="auto">
          <a:xfrm>
            <a:off x="5694856" y="1907487"/>
            <a:ext cx="325606" cy="101225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661520-D324-4767-9244-89F085122A75}"/>
              </a:ext>
            </a:extLst>
          </p:cNvPr>
          <p:cNvSpPr/>
          <p:nvPr/>
        </p:nvSpPr>
        <p:spPr bwMode="auto">
          <a:xfrm>
            <a:off x="6762076" y="1907864"/>
            <a:ext cx="325606" cy="101225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CBACA0-54FE-445C-83A7-3D0FD42BB015}"/>
              </a:ext>
            </a:extLst>
          </p:cNvPr>
          <p:cNvSpPr/>
          <p:nvPr/>
        </p:nvSpPr>
        <p:spPr bwMode="auto">
          <a:xfrm>
            <a:off x="7109516" y="1899289"/>
            <a:ext cx="325606" cy="101225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5265623-2D59-47EF-A07B-54D4F7C4B736}"/>
              </a:ext>
            </a:extLst>
          </p:cNvPr>
          <p:cNvSpPr/>
          <p:nvPr/>
        </p:nvSpPr>
        <p:spPr bwMode="auto">
          <a:xfrm>
            <a:off x="7453792" y="1907487"/>
            <a:ext cx="325606" cy="101225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8F8E90-0DEB-40C8-B6E6-F239727CFE42}"/>
              </a:ext>
            </a:extLst>
          </p:cNvPr>
          <p:cNvSpPr/>
          <p:nvPr/>
        </p:nvSpPr>
        <p:spPr bwMode="auto">
          <a:xfrm>
            <a:off x="8505537" y="1913849"/>
            <a:ext cx="325606" cy="101225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49B453-5BFA-4EA2-8F89-143802E9A15E}"/>
              </a:ext>
            </a:extLst>
          </p:cNvPr>
          <p:cNvSpPr/>
          <p:nvPr/>
        </p:nvSpPr>
        <p:spPr bwMode="auto">
          <a:xfrm>
            <a:off x="8868452" y="1907487"/>
            <a:ext cx="325606" cy="101225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D675DA-A536-4905-BAAC-30653A22EDBD}"/>
              </a:ext>
            </a:extLst>
          </p:cNvPr>
          <p:cNvSpPr/>
          <p:nvPr/>
        </p:nvSpPr>
        <p:spPr bwMode="auto">
          <a:xfrm>
            <a:off x="9205306" y="1907487"/>
            <a:ext cx="325606" cy="101225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B7FBB8-A6E1-4301-8F1A-C8419478107A}"/>
              </a:ext>
            </a:extLst>
          </p:cNvPr>
          <p:cNvSpPr/>
          <p:nvPr/>
        </p:nvSpPr>
        <p:spPr bwMode="auto">
          <a:xfrm>
            <a:off x="3050176" y="1771424"/>
            <a:ext cx="6669835" cy="129496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80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297211" y="1309494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Dividing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01211A-DE5C-44DD-9543-C75E01FB2E8A}"/>
              </a:ext>
            </a:extLst>
          </p:cNvPr>
          <p:cNvSpPr txBox="1"/>
          <p:nvPr/>
        </p:nvSpPr>
        <p:spPr>
          <a:xfrm>
            <a:off x="2460919" y="584775"/>
            <a:ext cx="215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5582CD-4AAE-4231-8B8F-CAD812D2FEA4}"/>
                  </a:ext>
                </a:extLst>
              </p:cNvPr>
              <p:cNvSpPr txBox="1"/>
              <p:nvPr/>
            </p:nvSpPr>
            <p:spPr>
              <a:xfrm>
                <a:off x="2460919" y="1364877"/>
                <a:ext cx="180020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÷3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5582CD-4AAE-4231-8B8F-CAD812D2F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919" y="1364877"/>
                <a:ext cx="1800200" cy="613886"/>
              </a:xfrm>
              <a:prstGeom prst="rect">
                <a:avLst/>
              </a:prstGeom>
              <a:blipFill>
                <a:blip r:embed="rId4"/>
                <a:stretch>
                  <a:fillRect l="-542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7AA1EF-B7B2-4AD7-AC6D-465C32C33AFB}"/>
                  </a:ext>
                </a:extLst>
              </p:cNvPr>
              <p:cNvSpPr/>
              <p:nvPr/>
            </p:nvSpPr>
            <p:spPr>
              <a:xfrm>
                <a:off x="4984229" y="1358508"/>
                <a:ext cx="1379480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7AA1EF-B7B2-4AD7-AC6D-465C32C33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229" y="1358508"/>
                <a:ext cx="1379480" cy="614655"/>
              </a:xfrm>
              <a:prstGeom prst="rect">
                <a:avLst/>
              </a:prstGeom>
              <a:blipFill>
                <a:blip r:embed="rId5"/>
                <a:stretch>
                  <a:fillRect l="-708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95D6C2-1952-49A8-A0BF-2F10F8178F52}"/>
                  </a:ext>
                </a:extLst>
              </p:cNvPr>
              <p:cNvSpPr/>
              <p:nvPr/>
            </p:nvSpPr>
            <p:spPr>
              <a:xfrm>
                <a:off x="7310797" y="1356776"/>
                <a:ext cx="1361848" cy="616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95D6C2-1952-49A8-A0BF-2F10F8178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797" y="1356776"/>
                <a:ext cx="1361848" cy="616387"/>
              </a:xfrm>
              <a:prstGeom prst="rect">
                <a:avLst/>
              </a:prstGeom>
              <a:blipFill>
                <a:blip r:embed="rId6"/>
                <a:stretch>
                  <a:fillRect l="-669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575292-7951-4AF2-9E25-45B303875E36}"/>
                  </a:ext>
                </a:extLst>
              </p:cNvPr>
              <p:cNvSpPr/>
              <p:nvPr/>
            </p:nvSpPr>
            <p:spPr>
              <a:xfrm>
                <a:off x="9662681" y="1290469"/>
                <a:ext cx="1379480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575292-7951-4AF2-9E25-45B303875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681" y="1290469"/>
                <a:ext cx="1379480" cy="614655"/>
              </a:xfrm>
              <a:prstGeom prst="rect">
                <a:avLst/>
              </a:prstGeom>
              <a:blipFill>
                <a:blip r:embed="rId7"/>
                <a:stretch>
                  <a:fillRect l="-663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11AD7F-DF74-404E-8A64-174D3ECE39FF}"/>
                  </a:ext>
                </a:extLst>
              </p:cNvPr>
              <p:cNvSpPr/>
              <p:nvPr/>
            </p:nvSpPr>
            <p:spPr>
              <a:xfrm>
                <a:off x="2490599" y="2003581"/>
                <a:ext cx="1379480" cy="622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÷3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11AD7F-DF74-404E-8A64-174D3ECE3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599" y="2003581"/>
                <a:ext cx="1379480" cy="622414"/>
              </a:xfrm>
              <a:prstGeom prst="rect">
                <a:avLst/>
              </a:prstGeom>
              <a:blipFill>
                <a:blip r:embed="rId8"/>
                <a:stretch>
                  <a:fillRect l="-7080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C082FFC-1A6A-42EF-81CC-1D1D76F859CF}"/>
                  </a:ext>
                </a:extLst>
              </p:cNvPr>
              <p:cNvSpPr/>
              <p:nvPr/>
            </p:nvSpPr>
            <p:spPr>
              <a:xfrm>
                <a:off x="4986293" y="2130941"/>
                <a:ext cx="1292918" cy="615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C082FFC-1A6A-42EF-81CC-1D1D76F85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93" y="2130941"/>
                <a:ext cx="1292918" cy="615425"/>
              </a:xfrm>
              <a:prstGeom prst="rect">
                <a:avLst/>
              </a:prstGeom>
              <a:blipFill>
                <a:blip r:embed="rId9"/>
                <a:stretch>
                  <a:fillRect l="-7547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579EA54-A16A-4C35-8F92-02F956CA83EE}"/>
                  </a:ext>
                </a:extLst>
              </p:cNvPr>
              <p:cNvSpPr/>
              <p:nvPr/>
            </p:nvSpPr>
            <p:spPr>
              <a:xfrm>
                <a:off x="7324901" y="2059784"/>
                <a:ext cx="1379480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÷3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579EA54-A16A-4C35-8F92-02F956CA8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901" y="2059784"/>
                <a:ext cx="1379480" cy="615233"/>
              </a:xfrm>
              <a:prstGeom prst="rect">
                <a:avLst/>
              </a:prstGeom>
              <a:blipFill>
                <a:blip r:embed="rId10"/>
                <a:stretch>
                  <a:fillRect l="-708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5E5BAF-6FC5-41E2-A634-77DC7EBCAB57}"/>
                  </a:ext>
                </a:extLst>
              </p:cNvPr>
              <p:cNvSpPr/>
              <p:nvPr/>
            </p:nvSpPr>
            <p:spPr>
              <a:xfrm>
                <a:off x="9670202" y="2031288"/>
                <a:ext cx="1379480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5E5BAF-6FC5-41E2-A634-77DC7EBCA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202" y="2031288"/>
                <a:ext cx="1379480" cy="622222"/>
              </a:xfrm>
              <a:prstGeom prst="rect">
                <a:avLst/>
              </a:prstGeom>
              <a:blipFill>
                <a:blip r:embed="rId11"/>
                <a:stretch>
                  <a:fillRect l="-6608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CE2BB6D-D4BD-42C5-912C-B3DB423BF60E}"/>
              </a:ext>
            </a:extLst>
          </p:cNvPr>
          <p:cNvSpPr/>
          <p:nvPr/>
        </p:nvSpPr>
        <p:spPr>
          <a:xfrm>
            <a:off x="2495600" y="2756291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95A08-61B5-4B41-9E5C-25F43738E652}"/>
                  </a:ext>
                </a:extLst>
              </p:cNvPr>
              <p:cNvSpPr/>
              <p:nvPr/>
            </p:nvSpPr>
            <p:spPr>
              <a:xfrm>
                <a:off x="2500452" y="3226035"/>
                <a:ext cx="1245341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(a) 6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95A08-61B5-4B41-9E5C-25F43738E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52" y="3226035"/>
                <a:ext cx="1245341" cy="613886"/>
              </a:xfrm>
              <a:prstGeom prst="rect">
                <a:avLst/>
              </a:prstGeom>
              <a:blipFill>
                <a:blip r:embed="rId12"/>
                <a:stretch>
                  <a:fillRect l="-735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2EC111-6150-4656-B765-BC421CD87BD4}"/>
                  </a:ext>
                </a:extLst>
              </p:cNvPr>
              <p:cNvSpPr/>
              <p:nvPr/>
            </p:nvSpPr>
            <p:spPr>
              <a:xfrm>
                <a:off x="4986293" y="3156401"/>
                <a:ext cx="1245341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9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2EC111-6150-4656-B765-BC421CD87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93" y="3156401"/>
                <a:ext cx="1245341" cy="615746"/>
              </a:xfrm>
              <a:prstGeom prst="rect">
                <a:avLst/>
              </a:prstGeom>
              <a:blipFill>
                <a:blip r:embed="rId13"/>
                <a:stretch>
                  <a:fillRect l="-784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C7A9CBE-76B8-4074-BEAB-4ED1A6C7E688}"/>
                  </a:ext>
                </a:extLst>
              </p:cNvPr>
              <p:cNvSpPr/>
              <p:nvPr/>
            </p:nvSpPr>
            <p:spPr>
              <a:xfrm>
                <a:off x="7280686" y="3074797"/>
                <a:ext cx="1227708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8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C7A9CBE-76B8-4074-BEAB-4ED1A6C7E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686" y="3074797"/>
                <a:ext cx="1227708" cy="615746"/>
              </a:xfrm>
              <a:prstGeom prst="rect">
                <a:avLst/>
              </a:prstGeom>
              <a:blipFill>
                <a:blip r:embed="rId14"/>
                <a:stretch>
                  <a:fillRect l="-742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11485F-AD7A-47E1-884E-F512BD3F3D66}"/>
                  </a:ext>
                </a:extLst>
              </p:cNvPr>
              <p:cNvSpPr/>
              <p:nvPr/>
            </p:nvSpPr>
            <p:spPr>
              <a:xfrm>
                <a:off x="9631933" y="3094829"/>
                <a:ext cx="1245341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2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11485F-AD7A-47E1-884E-F512BD3F3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933" y="3094829"/>
                <a:ext cx="1245341" cy="613886"/>
              </a:xfrm>
              <a:prstGeom prst="rect">
                <a:avLst/>
              </a:prstGeom>
              <a:blipFill>
                <a:blip r:embed="rId15"/>
                <a:stretch>
                  <a:fillRect l="-735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E3D5D71-8AA7-46A8-9FE3-2046C4F27A43}"/>
                  </a:ext>
                </a:extLst>
              </p:cNvPr>
              <p:cNvSpPr/>
              <p:nvPr/>
            </p:nvSpPr>
            <p:spPr>
              <a:xfrm>
                <a:off x="2503471" y="3890013"/>
                <a:ext cx="1245341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5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E3D5D71-8AA7-46A8-9FE3-2046C4F27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471" y="3890013"/>
                <a:ext cx="1245341" cy="616515"/>
              </a:xfrm>
              <a:prstGeom prst="rect">
                <a:avLst/>
              </a:prstGeom>
              <a:blipFill>
                <a:blip r:embed="rId16"/>
                <a:stretch>
                  <a:fillRect l="-784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79EAE1-F9BA-4262-9462-712151FDC93F}"/>
                  </a:ext>
                </a:extLst>
              </p:cNvPr>
              <p:cNvSpPr/>
              <p:nvPr/>
            </p:nvSpPr>
            <p:spPr>
              <a:xfrm>
                <a:off x="4984229" y="3872192"/>
                <a:ext cx="1158779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4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79EAE1-F9BA-4262-9462-712151FDC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229" y="3872192"/>
                <a:ext cx="1158779" cy="614655"/>
              </a:xfrm>
              <a:prstGeom prst="rect">
                <a:avLst/>
              </a:prstGeom>
              <a:blipFill>
                <a:blip r:embed="rId17"/>
                <a:stretch>
                  <a:fillRect l="-842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CFA05C-7BF5-4342-A586-A5858B7DD16B}"/>
                  </a:ext>
                </a:extLst>
              </p:cNvPr>
              <p:cNvSpPr/>
              <p:nvPr/>
            </p:nvSpPr>
            <p:spPr>
              <a:xfrm>
                <a:off x="7263053" y="3814635"/>
                <a:ext cx="1245341" cy="614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(g) 8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CFA05C-7BF5-4342-A586-A5858B7DD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053" y="3814635"/>
                <a:ext cx="1245341" cy="614464"/>
              </a:xfrm>
              <a:prstGeom prst="rect">
                <a:avLst/>
              </a:prstGeom>
              <a:blipFill>
                <a:blip r:embed="rId18"/>
                <a:stretch>
                  <a:fillRect l="-7317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08CB4D6-8B9C-4893-BFE8-5975AC72970C}"/>
                  </a:ext>
                </a:extLst>
              </p:cNvPr>
              <p:cNvSpPr/>
              <p:nvPr/>
            </p:nvSpPr>
            <p:spPr>
              <a:xfrm>
                <a:off x="9662681" y="3800505"/>
                <a:ext cx="1245341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(h) 5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08CB4D6-8B9C-4893-BFE8-5975AC7297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681" y="3800505"/>
                <a:ext cx="1245341" cy="620491"/>
              </a:xfrm>
              <a:prstGeom prst="rect">
                <a:avLst/>
              </a:prstGeom>
              <a:blipFill>
                <a:blip r:embed="rId19"/>
                <a:stretch>
                  <a:fillRect l="-7353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676EE9-FAAA-4621-9584-6A93AB01699A}"/>
                  </a:ext>
                </a:extLst>
              </p:cNvPr>
              <p:cNvSpPr/>
              <p:nvPr/>
            </p:nvSpPr>
            <p:spPr>
              <a:xfrm>
                <a:off x="2562582" y="5073853"/>
                <a:ext cx="1339406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676EE9-FAAA-4621-9584-6A93AB016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582" y="5073853"/>
                <a:ext cx="1339406" cy="615746"/>
              </a:xfrm>
              <a:prstGeom prst="rect">
                <a:avLst/>
              </a:prstGeom>
              <a:blipFill>
                <a:blip r:embed="rId20"/>
                <a:stretch>
                  <a:fillRect l="-681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2A0DAE-5558-444A-8F1A-C501FCA56746}"/>
                  </a:ext>
                </a:extLst>
              </p:cNvPr>
              <p:cNvSpPr/>
              <p:nvPr/>
            </p:nvSpPr>
            <p:spPr>
              <a:xfrm>
                <a:off x="4930198" y="5155529"/>
                <a:ext cx="1339406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2A0DAE-5558-444A-8F1A-C501FCA56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198" y="5155529"/>
                <a:ext cx="1339406" cy="617157"/>
              </a:xfrm>
              <a:prstGeom prst="rect">
                <a:avLst/>
              </a:prstGeom>
              <a:blipFill>
                <a:blip r:embed="rId21"/>
                <a:stretch>
                  <a:fillRect l="-730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679BD7F-D131-4ACB-85CA-3238FA1F0916}"/>
                  </a:ext>
                </a:extLst>
              </p:cNvPr>
              <p:cNvSpPr/>
              <p:nvPr/>
            </p:nvSpPr>
            <p:spPr>
              <a:xfrm>
                <a:off x="7221349" y="5110254"/>
                <a:ext cx="1321772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679BD7F-D131-4ACB-85CA-3238FA1F0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349" y="5110254"/>
                <a:ext cx="1321772" cy="616964"/>
              </a:xfrm>
              <a:prstGeom prst="rect">
                <a:avLst/>
              </a:prstGeom>
              <a:blipFill>
                <a:blip r:embed="rId22"/>
                <a:stretch>
                  <a:fillRect l="-7407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6D13B12-139B-4331-ABA3-07000A324202}"/>
                  </a:ext>
                </a:extLst>
              </p:cNvPr>
              <p:cNvSpPr/>
              <p:nvPr/>
            </p:nvSpPr>
            <p:spPr>
              <a:xfrm>
                <a:off x="9510363" y="5096918"/>
                <a:ext cx="1339406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6D13B12-139B-4331-ABA3-07000A324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363" y="5096918"/>
                <a:ext cx="1339406" cy="616964"/>
              </a:xfrm>
              <a:prstGeom prst="rect">
                <a:avLst/>
              </a:prstGeom>
              <a:blipFill>
                <a:blip r:embed="rId23"/>
                <a:stretch>
                  <a:fillRect l="-681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C007BE0-EA6C-4F5B-95B1-3211DDD5D60F}"/>
                  </a:ext>
                </a:extLst>
              </p:cNvPr>
              <p:cNvSpPr/>
              <p:nvPr/>
            </p:nvSpPr>
            <p:spPr>
              <a:xfrm>
                <a:off x="2556957" y="5826111"/>
                <a:ext cx="1469248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C007BE0-EA6C-4F5B-95B1-3211DDD5D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957" y="5826111"/>
                <a:ext cx="1469248" cy="617157"/>
              </a:xfrm>
              <a:prstGeom prst="rect">
                <a:avLst/>
              </a:prstGeom>
              <a:blipFill>
                <a:blip r:embed="rId24"/>
                <a:stretch>
                  <a:fillRect l="-622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258F284-ADAD-4F85-AFC3-0C584F6B7B46}"/>
                  </a:ext>
                </a:extLst>
              </p:cNvPr>
              <p:cNvSpPr/>
              <p:nvPr/>
            </p:nvSpPr>
            <p:spPr>
              <a:xfrm>
                <a:off x="4984229" y="5872731"/>
                <a:ext cx="1252843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258F284-ADAD-4F85-AFC3-0C584F6B7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229" y="5872731"/>
                <a:ext cx="1252843" cy="615746"/>
              </a:xfrm>
              <a:prstGeom prst="rect">
                <a:avLst/>
              </a:prstGeom>
              <a:blipFill>
                <a:blip r:embed="rId25"/>
                <a:stretch>
                  <a:fillRect l="-780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34FE43C-0D97-4DDB-8643-E27B1481EA0D}"/>
                  </a:ext>
                </a:extLst>
              </p:cNvPr>
              <p:cNvSpPr/>
              <p:nvPr/>
            </p:nvSpPr>
            <p:spPr>
              <a:xfrm>
                <a:off x="7263053" y="5872731"/>
                <a:ext cx="1339406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34FE43C-0D97-4DDB-8643-E27B1481E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053" y="5872731"/>
                <a:ext cx="1339406" cy="622222"/>
              </a:xfrm>
              <a:prstGeom prst="rect">
                <a:avLst/>
              </a:prstGeom>
              <a:blipFill>
                <a:blip r:embed="rId26"/>
                <a:stretch>
                  <a:fillRect l="-6818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CA409F9-55F5-4FFF-B79D-AE5C153D35E3}"/>
                  </a:ext>
                </a:extLst>
              </p:cNvPr>
              <p:cNvSpPr/>
              <p:nvPr/>
            </p:nvSpPr>
            <p:spPr>
              <a:xfrm>
                <a:off x="9597483" y="5831156"/>
                <a:ext cx="1339406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CA409F9-55F5-4FFF-B79D-AE5C153D3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483" y="5831156"/>
                <a:ext cx="1339406" cy="617157"/>
              </a:xfrm>
              <a:prstGeom prst="rect">
                <a:avLst/>
              </a:prstGeom>
              <a:blipFill>
                <a:blip r:embed="rId27"/>
                <a:stretch>
                  <a:fillRect l="-681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48FF74C-587C-41D8-B09C-64C9EDC71015}"/>
              </a:ext>
            </a:extLst>
          </p:cNvPr>
          <p:cNvSpPr txBox="1"/>
          <p:nvPr/>
        </p:nvSpPr>
        <p:spPr>
          <a:xfrm>
            <a:off x="2438606" y="945998"/>
            <a:ext cx="252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 Calculate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52B16B-C8AD-4E25-A03F-BCAE9377E3CC}"/>
              </a:ext>
            </a:extLst>
          </p:cNvPr>
          <p:cNvSpPr/>
          <p:nvPr/>
        </p:nvSpPr>
        <p:spPr>
          <a:xfrm>
            <a:off x="2485748" y="2717096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2. Calculate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7198F0-13E9-47C8-A2E6-E879CE732110}"/>
              </a:ext>
            </a:extLst>
          </p:cNvPr>
          <p:cNvSpPr/>
          <p:nvPr/>
        </p:nvSpPr>
        <p:spPr>
          <a:xfrm>
            <a:off x="2548134" y="4618640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3. 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155121-20D2-4891-9DE7-FDD52A8E88DC}"/>
                  </a:ext>
                </a:extLst>
              </p:cNvPr>
              <p:cNvSpPr txBox="1"/>
              <p:nvPr/>
            </p:nvSpPr>
            <p:spPr>
              <a:xfrm>
                <a:off x="8790259" y="2141307"/>
                <a:ext cx="27367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155121-20D2-4891-9DE7-FDD52A8E8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59" y="2141307"/>
                <a:ext cx="273678" cy="783804"/>
              </a:xfrm>
              <a:prstGeom prst="rect">
                <a:avLst/>
              </a:prstGeom>
              <a:blipFill>
                <a:blip r:embed="rId28"/>
                <a:stretch>
                  <a:fillRect r="-5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E9C4C2A-64BB-4254-9F9A-28271EF7AFBB}"/>
                  </a:ext>
                </a:extLst>
              </p:cNvPr>
              <p:cNvSpPr txBox="1"/>
              <p:nvPr/>
            </p:nvSpPr>
            <p:spPr>
              <a:xfrm>
                <a:off x="3975785" y="2051304"/>
                <a:ext cx="273678" cy="79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E9C4C2A-64BB-4254-9F9A-28271EF7A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785" y="2051304"/>
                <a:ext cx="273678" cy="791307"/>
              </a:xfrm>
              <a:prstGeom prst="rect">
                <a:avLst/>
              </a:prstGeom>
              <a:blipFill>
                <a:blip r:embed="rId29"/>
                <a:stretch>
                  <a:fillRect r="-5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9836CFB-2AD6-493B-81ED-E287E7C211FB}"/>
                  </a:ext>
                </a:extLst>
              </p:cNvPr>
              <p:cNvSpPr txBox="1"/>
              <p:nvPr/>
            </p:nvSpPr>
            <p:spPr>
              <a:xfrm>
                <a:off x="6496462" y="1355130"/>
                <a:ext cx="27367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9836CFB-2AD6-493B-81ED-E287E7C2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462" y="1355130"/>
                <a:ext cx="273678" cy="7861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D210CC8-461B-4FB5-B6C9-4B33F4E3A133}"/>
                  </a:ext>
                </a:extLst>
              </p:cNvPr>
              <p:cNvSpPr txBox="1"/>
              <p:nvPr/>
            </p:nvSpPr>
            <p:spPr>
              <a:xfrm>
                <a:off x="6405775" y="2158198"/>
                <a:ext cx="27367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D210CC8-461B-4FB5-B6C9-4B33F4E3A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775" y="2158198"/>
                <a:ext cx="273678" cy="784830"/>
              </a:xfrm>
              <a:prstGeom prst="rect">
                <a:avLst/>
              </a:prstGeom>
              <a:blipFill>
                <a:blip r:embed="rId31"/>
                <a:stretch>
                  <a:fillRect r="-5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CA6BC24-49D1-4F5A-9C44-B68FE7EA1661}"/>
                  </a:ext>
                </a:extLst>
              </p:cNvPr>
              <p:cNvSpPr txBox="1"/>
              <p:nvPr/>
            </p:nvSpPr>
            <p:spPr>
              <a:xfrm>
                <a:off x="8818753" y="1308519"/>
                <a:ext cx="17133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CA6BC24-49D1-4F5A-9C44-B68FE7EA1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753" y="1308519"/>
                <a:ext cx="171339" cy="786177"/>
              </a:xfrm>
              <a:prstGeom prst="rect">
                <a:avLst/>
              </a:prstGeom>
              <a:blipFill>
                <a:blip r:embed="rId32"/>
                <a:stretch>
                  <a:fillRect r="-146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E54A77-60BB-48D5-BC08-C5D47E7520D4}"/>
                  </a:ext>
                </a:extLst>
              </p:cNvPr>
              <p:cNvSpPr txBox="1"/>
              <p:nvPr/>
            </p:nvSpPr>
            <p:spPr>
              <a:xfrm>
                <a:off x="11290069" y="1298927"/>
                <a:ext cx="27367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E54A77-60BB-48D5-BC08-C5D47E752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0069" y="1298927"/>
                <a:ext cx="273678" cy="786177"/>
              </a:xfrm>
              <a:prstGeom prst="rect">
                <a:avLst/>
              </a:prstGeom>
              <a:blipFill>
                <a:blip r:embed="rId33"/>
                <a:stretch>
                  <a:fillRect r="-5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22A0A1-E31E-44A6-A7D7-4DF48DC5AEA0}"/>
                  </a:ext>
                </a:extLst>
              </p:cNvPr>
              <p:cNvSpPr txBox="1"/>
              <p:nvPr/>
            </p:nvSpPr>
            <p:spPr>
              <a:xfrm>
                <a:off x="4037962" y="1302095"/>
                <a:ext cx="27367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22A0A1-E31E-44A6-A7D7-4DF48DC5A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62" y="1302095"/>
                <a:ext cx="273678" cy="7861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556104-23B7-4026-A464-38C15A8549EF}"/>
                  </a:ext>
                </a:extLst>
              </p:cNvPr>
              <p:cNvSpPr txBox="1"/>
              <p:nvPr/>
            </p:nvSpPr>
            <p:spPr>
              <a:xfrm>
                <a:off x="11291030" y="2116699"/>
                <a:ext cx="273678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556104-23B7-4026-A464-38C15A85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030" y="2116699"/>
                <a:ext cx="273678" cy="793679"/>
              </a:xfrm>
              <a:prstGeom prst="rect">
                <a:avLst/>
              </a:prstGeom>
              <a:blipFill>
                <a:blip r:embed="rId35"/>
                <a:stretch>
                  <a:fillRect r="-5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05D718E2-BF2C-428A-A0BD-D638085EA6DD}"/>
              </a:ext>
            </a:extLst>
          </p:cNvPr>
          <p:cNvSpPr txBox="1"/>
          <p:nvPr/>
        </p:nvSpPr>
        <p:spPr>
          <a:xfrm>
            <a:off x="3975888" y="3261871"/>
            <a:ext cx="65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B44FFA-B21A-470F-852E-66E7C1820DEF}"/>
                  </a:ext>
                </a:extLst>
              </p:cNvPr>
              <p:cNvSpPr txBox="1"/>
              <p:nvPr/>
            </p:nvSpPr>
            <p:spPr>
              <a:xfrm>
                <a:off x="4008084" y="3872834"/>
                <a:ext cx="273678" cy="79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B44FFA-B21A-470F-852E-66E7C1820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084" y="3872834"/>
                <a:ext cx="273678" cy="791307"/>
              </a:xfrm>
              <a:prstGeom prst="rect">
                <a:avLst/>
              </a:prstGeom>
              <a:blipFill>
                <a:blip r:embed="rId36"/>
                <a:stretch>
                  <a:fillRect r="-5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DE820055-6D6D-428F-A09B-1A5128FB7285}"/>
              </a:ext>
            </a:extLst>
          </p:cNvPr>
          <p:cNvSpPr txBox="1"/>
          <p:nvPr/>
        </p:nvSpPr>
        <p:spPr>
          <a:xfrm>
            <a:off x="6465786" y="3200779"/>
            <a:ext cx="69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FFC923C-F009-48AB-9598-0195C8810EC9}"/>
                  </a:ext>
                </a:extLst>
              </p:cNvPr>
              <p:cNvSpPr txBox="1"/>
              <p:nvPr/>
            </p:nvSpPr>
            <p:spPr>
              <a:xfrm>
                <a:off x="6514383" y="3886787"/>
                <a:ext cx="27367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FFC923C-F009-48AB-9598-0195C8810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383" y="3886787"/>
                <a:ext cx="273678" cy="786177"/>
              </a:xfrm>
              <a:prstGeom prst="rect">
                <a:avLst/>
              </a:prstGeom>
              <a:blipFill>
                <a:blip r:embed="rId37"/>
                <a:stretch>
                  <a:fillRect r="-5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3CAA5700-E4B3-4493-A145-47EFCE8B447A}"/>
              </a:ext>
            </a:extLst>
          </p:cNvPr>
          <p:cNvSpPr txBox="1"/>
          <p:nvPr/>
        </p:nvSpPr>
        <p:spPr>
          <a:xfrm>
            <a:off x="8744766" y="3116956"/>
            <a:ext cx="55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4A0A21-AF99-40F3-AAAB-7CAFFDDA1E1A}"/>
              </a:ext>
            </a:extLst>
          </p:cNvPr>
          <p:cNvSpPr txBox="1"/>
          <p:nvPr/>
        </p:nvSpPr>
        <p:spPr>
          <a:xfrm>
            <a:off x="8675791" y="3879919"/>
            <a:ext cx="78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BDCC70-317B-47FE-B5FD-1725FB0F1460}"/>
              </a:ext>
            </a:extLst>
          </p:cNvPr>
          <p:cNvSpPr txBox="1"/>
          <p:nvPr/>
        </p:nvSpPr>
        <p:spPr>
          <a:xfrm>
            <a:off x="11153230" y="3097132"/>
            <a:ext cx="27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41F8790-A2D1-4ADC-A09A-E38F83792A39}"/>
                  </a:ext>
                </a:extLst>
              </p:cNvPr>
              <p:cNvSpPr txBox="1"/>
              <p:nvPr/>
            </p:nvSpPr>
            <p:spPr>
              <a:xfrm>
                <a:off x="11140744" y="3755926"/>
                <a:ext cx="1022813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7</a:t>
                </a:r>
                <a:endParaRPr lang="en-GB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41F8790-A2D1-4ADC-A09A-E38F83792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0744" y="3755926"/>
                <a:ext cx="1022813" cy="622222"/>
              </a:xfrm>
              <a:prstGeom prst="rect">
                <a:avLst/>
              </a:prstGeom>
              <a:blipFill>
                <a:blip r:embed="rId38"/>
                <a:stretch>
                  <a:fillRect r="-2994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33D6628-0078-4F2D-B214-A6BA3E145361}"/>
                  </a:ext>
                </a:extLst>
              </p:cNvPr>
              <p:cNvSpPr txBox="1"/>
              <p:nvPr/>
            </p:nvSpPr>
            <p:spPr>
              <a:xfrm>
                <a:off x="4088755" y="5008951"/>
                <a:ext cx="27367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33D6628-0078-4F2D-B214-A6BA3E145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755" y="5008951"/>
                <a:ext cx="273678" cy="783804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BC37FE-E00B-4F26-A12B-D8CEC12FE490}"/>
                  </a:ext>
                </a:extLst>
              </p:cNvPr>
              <p:cNvSpPr txBox="1"/>
              <p:nvPr/>
            </p:nvSpPr>
            <p:spPr>
              <a:xfrm>
                <a:off x="4051128" y="5850719"/>
                <a:ext cx="27367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BC37FE-E00B-4F26-A12B-D8CEC12FE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28" y="5850719"/>
                <a:ext cx="273678" cy="783804"/>
              </a:xfrm>
              <a:prstGeom prst="rect">
                <a:avLst/>
              </a:prstGeom>
              <a:blipFill>
                <a:blip r:embed="rId40"/>
                <a:stretch>
                  <a:fillRect r="-5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9A2F5D-2F42-4541-B35D-1A62DA8BCE8C}"/>
                  </a:ext>
                </a:extLst>
              </p:cNvPr>
              <p:cNvSpPr txBox="1"/>
              <p:nvPr/>
            </p:nvSpPr>
            <p:spPr>
              <a:xfrm>
                <a:off x="6471539" y="5122210"/>
                <a:ext cx="27367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9A2F5D-2F42-4541-B35D-1A62DA8BC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539" y="5122210"/>
                <a:ext cx="273678" cy="786177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B826EEE-8473-4AF5-80A0-8B85CC1A0D72}"/>
                  </a:ext>
                </a:extLst>
              </p:cNvPr>
              <p:cNvSpPr txBox="1"/>
              <p:nvPr/>
            </p:nvSpPr>
            <p:spPr>
              <a:xfrm>
                <a:off x="6466320" y="5872731"/>
                <a:ext cx="273678" cy="784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B826EEE-8473-4AF5-80A0-8B85CC1A0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320" y="5872731"/>
                <a:ext cx="273678" cy="78489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B5ACF1F-E8CD-4024-833A-BD26BE138544}"/>
                  </a:ext>
                </a:extLst>
              </p:cNvPr>
              <p:cNvSpPr txBox="1"/>
              <p:nvPr/>
            </p:nvSpPr>
            <p:spPr>
              <a:xfrm>
                <a:off x="8631789" y="4955525"/>
                <a:ext cx="27367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B5ACF1F-E8CD-4024-833A-BD26BE138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789" y="4955525"/>
                <a:ext cx="273678" cy="786177"/>
              </a:xfrm>
              <a:prstGeom prst="rect">
                <a:avLst/>
              </a:prstGeom>
              <a:blipFill>
                <a:blip r:embed="rId43"/>
                <a:stretch>
                  <a:fillRect r="-5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1AC3C5C-9F62-4724-8711-AC129D8B6F50}"/>
                  </a:ext>
                </a:extLst>
              </p:cNvPr>
              <p:cNvSpPr txBox="1"/>
              <p:nvPr/>
            </p:nvSpPr>
            <p:spPr>
              <a:xfrm>
                <a:off x="8670553" y="5784950"/>
                <a:ext cx="273678" cy="79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1AC3C5C-9F62-4724-8711-AC129D8B6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553" y="5784950"/>
                <a:ext cx="273678" cy="791307"/>
              </a:xfrm>
              <a:prstGeom prst="rect">
                <a:avLst/>
              </a:prstGeom>
              <a:blipFill>
                <a:blip r:embed="rId44"/>
                <a:stretch>
                  <a:fillRect r="-5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5B30466-3A58-4379-9DF5-994EA6C9495B}"/>
                  </a:ext>
                </a:extLst>
              </p:cNvPr>
              <p:cNvSpPr txBox="1"/>
              <p:nvPr/>
            </p:nvSpPr>
            <p:spPr>
              <a:xfrm>
                <a:off x="11016391" y="4937450"/>
                <a:ext cx="27367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5B30466-3A58-4379-9DF5-994EA6C94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391" y="4937450"/>
                <a:ext cx="273678" cy="786177"/>
              </a:xfrm>
              <a:prstGeom prst="rect">
                <a:avLst/>
              </a:prstGeom>
              <a:blipFill>
                <a:blip r:embed="rId45"/>
                <a:stretch>
                  <a:fillRect r="-5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79734A-7DED-4EE6-AF35-C89B0AAD66DE}"/>
                  </a:ext>
                </a:extLst>
              </p:cNvPr>
              <p:cNvSpPr txBox="1"/>
              <p:nvPr/>
            </p:nvSpPr>
            <p:spPr>
              <a:xfrm>
                <a:off x="11049682" y="5688175"/>
                <a:ext cx="27367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79734A-7DED-4EE6-AF35-C89B0AAD6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682" y="5688175"/>
                <a:ext cx="273678" cy="786177"/>
              </a:xfrm>
              <a:prstGeom prst="rect">
                <a:avLst/>
              </a:prstGeom>
              <a:blipFill>
                <a:blip r:embed="rId46"/>
                <a:stretch>
                  <a:fillRect r="-5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3841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70308" y="899970"/>
            <a:ext cx="972108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F68E42-952D-47A2-A639-8FD9E9627725}"/>
              </a:ext>
            </a:extLst>
          </p:cNvPr>
          <p:cNvSpPr txBox="1"/>
          <p:nvPr/>
        </p:nvSpPr>
        <p:spPr>
          <a:xfrm>
            <a:off x="2396931" y="7535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3354A-D258-4A67-A135-B4D1B2B95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920" y="1997089"/>
            <a:ext cx="5770445" cy="4370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C335B5-EDFB-44D3-8959-AF41686D3033}"/>
              </a:ext>
            </a:extLst>
          </p:cNvPr>
          <p:cNvSpPr txBox="1"/>
          <p:nvPr/>
        </p:nvSpPr>
        <p:spPr>
          <a:xfrm>
            <a:off x="2404964" y="1101563"/>
            <a:ext cx="4517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fraction of the shapes </a:t>
            </a:r>
          </a:p>
          <a:p>
            <a:r>
              <a:rPr lang="en-GB" sz="2400" dirty="0"/>
              <a:t>(a) shaded (b) unshaded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9C2A73-A95A-407C-B9FD-227C5624741E}"/>
                  </a:ext>
                </a:extLst>
              </p:cNvPr>
              <p:cNvSpPr txBox="1"/>
              <p:nvPr/>
            </p:nvSpPr>
            <p:spPr>
              <a:xfrm>
                <a:off x="9822638" y="1391205"/>
                <a:ext cx="93610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9C2A73-A95A-407C-B9FD-227C56247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638" y="1391205"/>
                <a:ext cx="936104" cy="614655"/>
              </a:xfrm>
              <a:prstGeom prst="rect">
                <a:avLst/>
              </a:prstGeom>
              <a:blipFill>
                <a:blip r:embed="rId5"/>
                <a:stretch>
                  <a:fillRect l="-974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AC7CFF-C418-45F9-8C63-BA38105B0970}"/>
                  </a:ext>
                </a:extLst>
              </p:cNvPr>
              <p:cNvSpPr/>
              <p:nvPr/>
            </p:nvSpPr>
            <p:spPr>
              <a:xfrm>
                <a:off x="10967290" y="1391205"/>
                <a:ext cx="758541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AC7CFF-C418-45F9-8C63-BA38105B0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290" y="1391205"/>
                <a:ext cx="758541" cy="616194"/>
              </a:xfrm>
              <a:prstGeom prst="rect">
                <a:avLst/>
              </a:prstGeom>
              <a:blipFill>
                <a:blip r:embed="rId6"/>
                <a:stretch>
                  <a:fillRect l="-1200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173DE1B-8B91-41C7-86B0-57078F5FAC7E}"/>
                  </a:ext>
                </a:extLst>
              </p:cNvPr>
              <p:cNvSpPr/>
              <p:nvPr/>
            </p:nvSpPr>
            <p:spPr>
              <a:xfrm>
                <a:off x="8539653" y="2886487"/>
                <a:ext cx="776175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173DE1B-8B91-41C7-86B0-57078F5FA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653" y="2886487"/>
                <a:ext cx="776175" cy="622222"/>
              </a:xfrm>
              <a:prstGeom prst="rect">
                <a:avLst/>
              </a:prstGeom>
              <a:blipFill>
                <a:blip r:embed="rId7"/>
                <a:stretch>
                  <a:fillRect l="-12598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FFDD72-90A0-487C-AD85-2EA36C5A4616}"/>
                  </a:ext>
                </a:extLst>
              </p:cNvPr>
              <p:cNvSpPr/>
              <p:nvPr/>
            </p:nvSpPr>
            <p:spPr>
              <a:xfrm>
                <a:off x="9800217" y="2866081"/>
                <a:ext cx="77617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FFDD72-90A0-487C-AD85-2EA36C5A4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217" y="2866081"/>
                <a:ext cx="776175" cy="613886"/>
              </a:xfrm>
              <a:prstGeom prst="rect">
                <a:avLst/>
              </a:prstGeom>
              <a:blipFill>
                <a:blip r:embed="rId8"/>
                <a:stretch>
                  <a:fillRect l="-1259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33B4816-8967-4EAE-9687-779937A44A1D}"/>
                  </a:ext>
                </a:extLst>
              </p:cNvPr>
              <p:cNvSpPr/>
              <p:nvPr/>
            </p:nvSpPr>
            <p:spPr>
              <a:xfrm>
                <a:off x="11053894" y="2900185"/>
                <a:ext cx="689612" cy="615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33B4816-8967-4EAE-9687-779937A44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894" y="2900185"/>
                <a:ext cx="689612" cy="615040"/>
              </a:xfrm>
              <a:prstGeom prst="rect">
                <a:avLst/>
              </a:prstGeom>
              <a:blipFill>
                <a:blip r:embed="rId9"/>
                <a:stretch>
                  <a:fillRect l="-13274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B492454-EA58-4EC3-803F-CB9179FAD537}"/>
                  </a:ext>
                </a:extLst>
              </p:cNvPr>
              <p:cNvSpPr/>
              <p:nvPr/>
            </p:nvSpPr>
            <p:spPr>
              <a:xfrm>
                <a:off x="8539652" y="4510878"/>
                <a:ext cx="776175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B492454-EA58-4EC3-803F-CB9179FAD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652" y="4510878"/>
                <a:ext cx="776175" cy="616964"/>
              </a:xfrm>
              <a:prstGeom prst="rect">
                <a:avLst/>
              </a:prstGeom>
              <a:blipFill>
                <a:blip r:embed="rId10"/>
                <a:stretch>
                  <a:fillRect l="-1259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5AF2AB6-13B7-4BDB-AB7F-60C7F79154EF}"/>
                  </a:ext>
                </a:extLst>
              </p:cNvPr>
              <p:cNvSpPr/>
              <p:nvPr/>
            </p:nvSpPr>
            <p:spPr>
              <a:xfrm>
                <a:off x="8622089" y="1413593"/>
                <a:ext cx="776175" cy="616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5AF2AB6-13B7-4BDB-AB7F-60C7F7915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089" y="1413593"/>
                <a:ext cx="776175" cy="616579"/>
              </a:xfrm>
              <a:prstGeom prst="rect">
                <a:avLst/>
              </a:prstGeom>
              <a:blipFill>
                <a:blip r:embed="rId11"/>
                <a:stretch>
                  <a:fillRect l="-1171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DC4636-A781-4CB3-AC80-BB0888ED270E}"/>
                  </a:ext>
                </a:extLst>
              </p:cNvPr>
              <p:cNvSpPr/>
              <p:nvPr/>
            </p:nvSpPr>
            <p:spPr>
              <a:xfrm>
                <a:off x="9839040" y="4492493"/>
                <a:ext cx="776175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DC4636-A781-4CB3-AC80-BB0888ED2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040" y="4492493"/>
                <a:ext cx="776175" cy="615233"/>
              </a:xfrm>
              <a:prstGeom prst="rect">
                <a:avLst/>
              </a:prstGeom>
              <a:blipFill>
                <a:blip r:embed="rId12"/>
                <a:stretch>
                  <a:fillRect l="-1181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657690-07E7-4B1F-8EEC-189CAEC68159}"/>
                  </a:ext>
                </a:extLst>
              </p:cNvPr>
              <p:cNvSpPr/>
              <p:nvPr/>
            </p:nvSpPr>
            <p:spPr>
              <a:xfrm>
                <a:off x="11026748" y="4479677"/>
                <a:ext cx="803425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i</a:t>
                </a:r>
                <a:r>
                  <a:rPr lang="en-GB" sz="2400" dirty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657690-07E7-4B1F-8EEC-189CAEC68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6748" y="4479677"/>
                <a:ext cx="803425" cy="616964"/>
              </a:xfrm>
              <a:prstGeom prst="rect">
                <a:avLst/>
              </a:prstGeom>
              <a:blipFill>
                <a:blip r:embed="rId13"/>
                <a:stretch>
                  <a:fillRect l="-1212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12898C-26AA-4026-BA3A-792C5D2449E3}"/>
                  </a:ext>
                </a:extLst>
              </p:cNvPr>
              <p:cNvSpPr/>
              <p:nvPr/>
            </p:nvSpPr>
            <p:spPr>
              <a:xfrm>
                <a:off x="8996459" y="2114400"/>
                <a:ext cx="399468" cy="615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12898C-26AA-4026-BA3A-792C5D244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459" y="2114400"/>
                <a:ext cx="399468" cy="6158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7AACA6-9C44-45AC-BF7E-14A50BBECE4B}"/>
                  </a:ext>
                </a:extLst>
              </p:cNvPr>
              <p:cNvSpPr/>
              <p:nvPr/>
            </p:nvSpPr>
            <p:spPr>
              <a:xfrm>
                <a:off x="10196433" y="2086613"/>
                <a:ext cx="399468" cy="622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7AACA6-9C44-45AC-BF7E-14A50BBEC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433" y="2086613"/>
                <a:ext cx="399468" cy="6224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2C5E99-3859-462F-B247-C0930657C94E}"/>
                  </a:ext>
                </a:extLst>
              </p:cNvPr>
              <p:cNvSpPr/>
              <p:nvPr/>
            </p:nvSpPr>
            <p:spPr>
              <a:xfrm>
                <a:off x="8941724" y="3594629"/>
                <a:ext cx="43954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2C5E99-3859-462F-B247-C0930657C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724" y="3594629"/>
                <a:ext cx="439544" cy="7861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98C12E8-6DC0-4A61-B5FB-BB885BA2BD1F}"/>
                  </a:ext>
                </a:extLst>
              </p:cNvPr>
              <p:cNvSpPr/>
              <p:nvPr/>
            </p:nvSpPr>
            <p:spPr>
              <a:xfrm>
                <a:off x="10171901" y="3556384"/>
                <a:ext cx="43954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98C12E8-6DC0-4A61-B5FB-BB885BA2B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901" y="3556384"/>
                <a:ext cx="439544" cy="7838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1705A31-0918-4B62-9DB1-3903569E2818}"/>
                  </a:ext>
                </a:extLst>
              </p:cNvPr>
              <p:cNvSpPr/>
              <p:nvPr/>
            </p:nvSpPr>
            <p:spPr>
              <a:xfrm>
                <a:off x="11335603" y="3551175"/>
                <a:ext cx="43954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1705A31-0918-4B62-9DB1-3903569E2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603" y="3551175"/>
                <a:ext cx="439544" cy="7861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B72EE5D-D380-43EE-BB61-D965F80A3916}"/>
                  </a:ext>
                </a:extLst>
              </p:cNvPr>
              <p:cNvSpPr/>
              <p:nvPr/>
            </p:nvSpPr>
            <p:spPr>
              <a:xfrm>
                <a:off x="8941724" y="5347178"/>
                <a:ext cx="43954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B72EE5D-D380-43EE-BB61-D965F80A3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724" y="5347178"/>
                <a:ext cx="439544" cy="7861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17F40B-6D03-4234-9B62-F22DA83C7BC0}"/>
                  </a:ext>
                </a:extLst>
              </p:cNvPr>
              <p:cNvSpPr/>
              <p:nvPr/>
            </p:nvSpPr>
            <p:spPr>
              <a:xfrm>
                <a:off x="10188304" y="5331885"/>
                <a:ext cx="439544" cy="783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17F40B-6D03-4234-9B62-F22DA83C7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304" y="5331885"/>
                <a:ext cx="439544" cy="78354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6B87B7C-767B-4F2F-BE27-4D65ACC9AEF4}"/>
                  </a:ext>
                </a:extLst>
              </p:cNvPr>
              <p:cNvSpPr/>
              <p:nvPr/>
            </p:nvSpPr>
            <p:spPr>
              <a:xfrm>
                <a:off x="11250643" y="5331885"/>
                <a:ext cx="60946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6B87B7C-767B-4F2F-BE27-4D65ACC9AE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643" y="5331885"/>
                <a:ext cx="609462" cy="7861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9E68A3F-6DDB-4116-B328-DA52BE5D3349}"/>
                  </a:ext>
                </a:extLst>
              </p:cNvPr>
              <p:cNvSpPr/>
              <p:nvPr/>
            </p:nvSpPr>
            <p:spPr>
              <a:xfrm>
                <a:off x="11356442" y="2057343"/>
                <a:ext cx="397866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9E68A3F-6DDB-4116-B328-DA52BE5D3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442" y="2057343"/>
                <a:ext cx="397866" cy="67685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0E45AFB-CFAD-4FC3-8A07-31795FCEB8C6}"/>
              </a:ext>
            </a:extLst>
          </p:cNvPr>
          <p:cNvSpPr txBox="1"/>
          <p:nvPr/>
        </p:nvSpPr>
        <p:spPr>
          <a:xfrm>
            <a:off x="8539652" y="834818"/>
            <a:ext cx="141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D898D7-3B65-46CA-AD91-63DA7A98EB8E}"/>
              </a:ext>
            </a:extLst>
          </p:cNvPr>
          <p:cNvSpPr/>
          <p:nvPr/>
        </p:nvSpPr>
        <p:spPr bwMode="auto">
          <a:xfrm>
            <a:off x="2876172" y="2976050"/>
            <a:ext cx="408566" cy="3939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9439A9-1C75-4B85-89E1-B354FD899CCA}"/>
              </a:ext>
            </a:extLst>
          </p:cNvPr>
          <p:cNvSpPr/>
          <p:nvPr/>
        </p:nvSpPr>
        <p:spPr bwMode="auto">
          <a:xfrm>
            <a:off x="2879312" y="2556684"/>
            <a:ext cx="408566" cy="3939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F852DD-80AB-4BCA-AAF2-DBF1DDCBF9FD}"/>
              </a:ext>
            </a:extLst>
          </p:cNvPr>
          <p:cNvSpPr/>
          <p:nvPr/>
        </p:nvSpPr>
        <p:spPr bwMode="auto">
          <a:xfrm>
            <a:off x="2876172" y="2125153"/>
            <a:ext cx="408566" cy="3939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020D7F-1539-428B-8E78-8270034C4CA2}"/>
              </a:ext>
            </a:extLst>
          </p:cNvPr>
          <p:cNvSpPr/>
          <p:nvPr/>
        </p:nvSpPr>
        <p:spPr bwMode="auto">
          <a:xfrm>
            <a:off x="3293621" y="2116808"/>
            <a:ext cx="408566" cy="3939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6BA79B-050A-498F-9516-A539D0B4BD37}"/>
              </a:ext>
            </a:extLst>
          </p:cNvPr>
          <p:cNvSpPr/>
          <p:nvPr/>
        </p:nvSpPr>
        <p:spPr bwMode="auto">
          <a:xfrm>
            <a:off x="3302961" y="2976050"/>
            <a:ext cx="408566" cy="3939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016871-F470-47E3-A4CF-488CC72B24BF}"/>
              </a:ext>
            </a:extLst>
          </p:cNvPr>
          <p:cNvSpPr/>
          <p:nvPr/>
        </p:nvSpPr>
        <p:spPr bwMode="auto">
          <a:xfrm>
            <a:off x="3732422" y="2968920"/>
            <a:ext cx="408566" cy="3939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B49648-C635-4860-A894-45418C6502C3}"/>
              </a:ext>
            </a:extLst>
          </p:cNvPr>
          <p:cNvSpPr/>
          <p:nvPr/>
        </p:nvSpPr>
        <p:spPr bwMode="auto">
          <a:xfrm>
            <a:off x="3732422" y="2537273"/>
            <a:ext cx="408566" cy="3939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944DD3-402A-40B9-8E0A-823AD58788EF}"/>
              </a:ext>
            </a:extLst>
          </p:cNvPr>
          <p:cNvSpPr/>
          <p:nvPr/>
        </p:nvSpPr>
        <p:spPr bwMode="auto">
          <a:xfrm>
            <a:off x="3720379" y="2125153"/>
            <a:ext cx="408566" cy="3939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3C7DED-52F1-43F2-BCBF-018920F4B33E}"/>
              </a:ext>
            </a:extLst>
          </p:cNvPr>
          <p:cNvSpPr/>
          <p:nvPr/>
        </p:nvSpPr>
        <p:spPr bwMode="auto">
          <a:xfrm>
            <a:off x="2894395" y="3905830"/>
            <a:ext cx="388099" cy="419158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A61A1CA-792B-4644-95AA-676F8CAA2FA7}"/>
              </a:ext>
            </a:extLst>
          </p:cNvPr>
          <p:cNvSpPr/>
          <p:nvPr/>
        </p:nvSpPr>
        <p:spPr bwMode="auto">
          <a:xfrm>
            <a:off x="3322680" y="3915343"/>
            <a:ext cx="408566" cy="393948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01E7F9-1052-4C8A-980F-5F0953F1C823}"/>
              </a:ext>
            </a:extLst>
          </p:cNvPr>
          <p:cNvSpPr/>
          <p:nvPr/>
        </p:nvSpPr>
        <p:spPr bwMode="auto">
          <a:xfrm>
            <a:off x="3732422" y="3910076"/>
            <a:ext cx="408566" cy="393948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CC17FD-A1B1-4E2D-A4CA-9859B16AB38D}"/>
              </a:ext>
            </a:extLst>
          </p:cNvPr>
          <p:cNvSpPr/>
          <p:nvPr/>
        </p:nvSpPr>
        <p:spPr bwMode="auto">
          <a:xfrm>
            <a:off x="2877777" y="4338900"/>
            <a:ext cx="436402" cy="419158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1201B09-028C-4BEA-9561-18DBFD0A272A}"/>
              </a:ext>
            </a:extLst>
          </p:cNvPr>
          <p:cNvSpPr/>
          <p:nvPr/>
        </p:nvSpPr>
        <p:spPr bwMode="auto">
          <a:xfrm>
            <a:off x="3750965" y="4341723"/>
            <a:ext cx="408566" cy="393948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D24596-4163-4D0C-B757-D0DA2AFED054}"/>
              </a:ext>
            </a:extLst>
          </p:cNvPr>
          <p:cNvSpPr/>
          <p:nvPr/>
        </p:nvSpPr>
        <p:spPr bwMode="auto">
          <a:xfrm>
            <a:off x="7204970" y="2107787"/>
            <a:ext cx="188189" cy="12622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EA2F5F-7894-4418-8AD2-BECFCC73332A}"/>
              </a:ext>
            </a:extLst>
          </p:cNvPr>
          <p:cNvSpPr/>
          <p:nvPr/>
        </p:nvSpPr>
        <p:spPr bwMode="auto">
          <a:xfrm>
            <a:off x="3503712" y="5347178"/>
            <a:ext cx="216667" cy="86972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77DDBD7-9D6C-4A6C-B105-EE6DFF69DC52}"/>
              </a:ext>
            </a:extLst>
          </p:cNvPr>
          <p:cNvSpPr/>
          <p:nvPr/>
        </p:nvSpPr>
        <p:spPr bwMode="auto">
          <a:xfrm>
            <a:off x="3737472" y="5347178"/>
            <a:ext cx="216667" cy="86972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2C058A-F53F-4245-AB4E-4955F78F1249}"/>
              </a:ext>
            </a:extLst>
          </p:cNvPr>
          <p:cNvSpPr/>
          <p:nvPr/>
        </p:nvSpPr>
        <p:spPr bwMode="auto">
          <a:xfrm>
            <a:off x="5089460" y="5347179"/>
            <a:ext cx="216667" cy="84055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25071E-67A4-419F-84A0-038AB2687906}"/>
              </a:ext>
            </a:extLst>
          </p:cNvPr>
          <p:cNvSpPr/>
          <p:nvPr/>
        </p:nvSpPr>
        <p:spPr bwMode="auto">
          <a:xfrm>
            <a:off x="5523098" y="5347179"/>
            <a:ext cx="216667" cy="84055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2160109-CC39-462E-84C0-C4C4AACA6411}"/>
              </a:ext>
            </a:extLst>
          </p:cNvPr>
          <p:cNvSpPr/>
          <p:nvPr/>
        </p:nvSpPr>
        <p:spPr bwMode="auto">
          <a:xfrm>
            <a:off x="5941152" y="5347178"/>
            <a:ext cx="216667" cy="84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0E324F46-0C95-4393-8DAA-98B54175F159}"/>
              </a:ext>
            </a:extLst>
          </p:cNvPr>
          <p:cNvSpPr/>
          <p:nvPr/>
        </p:nvSpPr>
        <p:spPr bwMode="auto">
          <a:xfrm rot="5400000">
            <a:off x="5491250" y="2082974"/>
            <a:ext cx="643597" cy="650876"/>
          </a:xfrm>
          <a:prstGeom prst="rt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7A35208A-3ACA-4608-A625-AAF92E20DDA9}"/>
              </a:ext>
            </a:extLst>
          </p:cNvPr>
          <p:cNvSpPr/>
          <p:nvPr/>
        </p:nvSpPr>
        <p:spPr bwMode="auto">
          <a:xfrm rot="5400000">
            <a:off x="4852416" y="2726571"/>
            <a:ext cx="643597" cy="650876"/>
          </a:xfrm>
          <a:prstGeom prst="rt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1EB647F9-594F-4DCA-862F-243BF8121172}"/>
              </a:ext>
            </a:extLst>
          </p:cNvPr>
          <p:cNvSpPr/>
          <p:nvPr/>
        </p:nvSpPr>
        <p:spPr bwMode="auto">
          <a:xfrm rot="10800000">
            <a:off x="5487610" y="2722933"/>
            <a:ext cx="643597" cy="650876"/>
          </a:xfrm>
          <a:prstGeom prst="rt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C667CE9-5E01-4AB8-85BC-EB7B2A4437E0}"/>
              </a:ext>
            </a:extLst>
          </p:cNvPr>
          <p:cNvSpPr/>
          <p:nvPr/>
        </p:nvSpPr>
        <p:spPr bwMode="auto">
          <a:xfrm rot="10800000">
            <a:off x="4884347" y="3911002"/>
            <a:ext cx="1246860" cy="413986"/>
          </a:xfrm>
          <a:prstGeom prst="triangle">
            <a:avLst>
              <a:gd name="adj" fmla="val 49297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D61DAE-E170-4338-9044-0D1903E73AE8}"/>
              </a:ext>
            </a:extLst>
          </p:cNvPr>
          <p:cNvSpPr/>
          <p:nvPr/>
        </p:nvSpPr>
        <p:spPr bwMode="auto">
          <a:xfrm>
            <a:off x="7175477" y="5371073"/>
            <a:ext cx="216667" cy="21816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9F04B98-456C-4233-8B5E-6DDBD4C7DB12}"/>
              </a:ext>
            </a:extLst>
          </p:cNvPr>
          <p:cNvSpPr/>
          <p:nvPr/>
        </p:nvSpPr>
        <p:spPr bwMode="auto">
          <a:xfrm>
            <a:off x="7392144" y="5794771"/>
            <a:ext cx="216667" cy="21816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967615-E644-445B-961F-2694ED8A0D4E}"/>
              </a:ext>
            </a:extLst>
          </p:cNvPr>
          <p:cNvSpPr/>
          <p:nvPr/>
        </p:nvSpPr>
        <p:spPr bwMode="auto">
          <a:xfrm>
            <a:off x="6974653" y="5998739"/>
            <a:ext cx="216666" cy="21816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05BFE874-096B-4DF4-933F-C32C15B18E01}"/>
              </a:ext>
            </a:extLst>
          </p:cNvPr>
          <p:cNvSpPr/>
          <p:nvPr/>
        </p:nvSpPr>
        <p:spPr bwMode="auto">
          <a:xfrm>
            <a:off x="6744072" y="3892559"/>
            <a:ext cx="658403" cy="453168"/>
          </a:xfrm>
          <a:prstGeom prst="rt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435ADAE-6302-4838-ACAF-D426470297B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10831" y="4332052"/>
            <a:ext cx="670618" cy="463336"/>
          </a:xfrm>
          <a:prstGeom prst="rect">
            <a:avLst/>
          </a:prstGeom>
        </p:spPr>
      </p:pic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9B031D78-1EED-4F09-9A61-FA287949095A}"/>
              </a:ext>
            </a:extLst>
          </p:cNvPr>
          <p:cNvSpPr/>
          <p:nvPr/>
        </p:nvSpPr>
        <p:spPr bwMode="auto">
          <a:xfrm rot="10800000">
            <a:off x="6740340" y="3892559"/>
            <a:ext cx="658403" cy="453168"/>
          </a:xfrm>
          <a:prstGeom prst="rt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9BE4AB8D-4B98-4DF9-809D-24A948DF440F}"/>
              </a:ext>
            </a:extLst>
          </p:cNvPr>
          <p:cNvSpPr/>
          <p:nvPr/>
        </p:nvSpPr>
        <p:spPr bwMode="auto">
          <a:xfrm rot="16200000">
            <a:off x="7502694" y="3801168"/>
            <a:ext cx="448828" cy="658404"/>
          </a:xfrm>
          <a:prstGeom prst="rt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6795466F-96C4-4C5E-AD51-F2396E36EF26}"/>
              </a:ext>
            </a:extLst>
          </p:cNvPr>
          <p:cNvSpPr/>
          <p:nvPr/>
        </p:nvSpPr>
        <p:spPr bwMode="auto">
          <a:xfrm rot="16200000">
            <a:off x="6846278" y="4229611"/>
            <a:ext cx="448828" cy="658404"/>
          </a:xfrm>
          <a:prstGeom prst="rt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ight Triangle 59">
            <a:extLst>
              <a:ext uri="{FF2B5EF4-FFF2-40B4-BE49-F238E27FC236}">
                <a16:creationId xmlns:a16="http://schemas.microsoft.com/office/drawing/2014/main" id="{13E68A1F-2A02-4779-B0AB-EDEAA41E74C1}"/>
              </a:ext>
            </a:extLst>
          </p:cNvPr>
          <p:cNvSpPr/>
          <p:nvPr/>
        </p:nvSpPr>
        <p:spPr bwMode="auto">
          <a:xfrm rot="5400000">
            <a:off x="6845129" y="4227264"/>
            <a:ext cx="448828" cy="658404"/>
          </a:xfrm>
          <a:prstGeom prst="rt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B13E6B5D-56C9-4778-8932-5202C78CEABD}"/>
              </a:ext>
            </a:extLst>
          </p:cNvPr>
          <p:cNvSpPr/>
          <p:nvPr/>
        </p:nvSpPr>
        <p:spPr bwMode="auto">
          <a:xfrm rot="10800000">
            <a:off x="7452619" y="4354784"/>
            <a:ext cx="594778" cy="403274"/>
          </a:xfrm>
          <a:prstGeom prst="rt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AD8C8EB-9308-48B6-83A2-68AC668EFC43}"/>
              </a:ext>
            </a:extLst>
          </p:cNvPr>
          <p:cNvSpPr/>
          <p:nvPr/>
        </p:nvSpPr>
        <p:spPr bwMode="auto">
          <a:xfrm>
            <a:off x="2420421" y="1975835"/>
            <a:ext cx="5777294" cy="437029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80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51583" y="980728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dirty="0"/>
              <a:t>4. By using improper fractions, calculate: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Dividing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29342E-277D-44F4-9092-96F4E8F9C7E2}"/>
                  </a:ext>
                </a:extLst>
              </p:cNvPr>
              <p:cNvSpPr txBox="1"/>
              <p:nvPr/>
            </p:nvSpPr>
            <p:spPr>
              <a:xfrm>
                <a:off x="2351582" y="1488455"/>
                <a:ext cx="2376265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÷3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29342E-277D-44F4-9092-96F4E8F9C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2" y="1488455"/>
                <a:ext cx="2376265" cy="613886"/>
              </a:xfrm>
              <a:prstGeom prst="rect">
                <a:avLst/>
              </a:prstGeom>
              <a:blipFill>
                <a:blip r:embed="rId4"/>
                <a:stretch>
                  <a:fillRect l="-410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FD6682-690B-4FFE-9047-33015295A625}"/>
                  </a:ext>
                </a:extLst>
              </p:cNvPr>
              <p:cNvSpPr/>
              <p:nvPr/>
            </p:nvSpPr>
            <p:spPr>
              <a:xfrm>
                <a:off x="2351583" y="2212975"/>
                <a:ext cx="2593291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(b)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FD6682-690B-4FFE-9047-33015295A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3" y="2212975"/>
                <a:ext cx="2593291" cy="613886"/>
              </a:xfrm>
              <a:prstGeom prst="rect">
                <a:avLst/>
              </a:prstGeom>
              <a:blipFill>
                <a:blip r:embed="rId5"/>
                <a:stretch>
                  <a:fillRect l="-376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0B7A1F-3958-4ACE-A9A0-33814BFAC6F2}"/>
                  </a:ext>
                </a:extLst>
              </p:cNvPr>
              <p:cNvSpPr/>
              <p:nvPr/>
            </p:nvSpPr>
            <p:spPr>
              <a:xfrm>
                <a:off x="2351583" y="2895357"/>
                <a:ext cx="2569047" cy="622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(c)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0B7A1F-3958-4ACE-A9A0-33814BFAC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3" y="2895357"/>
                <a:ext cx="2569047" cy="622414"/>
              </a:xfrm>
              <a:prstGeom prst="rect">
                <a:avLst/>
              </a:prstGeom>
              <a:blipFill>
                <a:blip r:embed="rId6"/>
                <a:stretch>
                  <a:fillRect l="-3800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901E8D3-2CBE-4EE6-8995-7C99553551E4}"/>
                  </a:ext>
                </a:extLst>
              </p:cNvPr>
              <p:cNvSpPr/>
              <p:nvPr/>
            </p:nvSpPr>
            <p:spPr>
              <a:xfrm>
                <a:off x="6672064" y="1488455"/>
                <a:ext cx="2593291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(d)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901E8D3-2CBE-4EE6-8995-7C9955355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1488455"/>
                <a:ext cx="2593291" cy="613886"/>
              </a:xfrm>
              <a:prstGeom prst="rect">
                <a:avLst/>
              </a:prstGeom>
              <a:blipFill>
                <a:blip r:embed="rId7"/>
                <a:stretch>
                  <a:fillRect l="-352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FB3188-8288-4371-BE07-2ECBC1E7A225}"/>
                  </a:ext>
                </a:extLst>
              </p:cNvPr>
              <p:cNvSpPr/>
              <p:nvPr/>
            </p:nvSpPr>
            <p:spPr>
              <a:xfrm>
                <a:off x="6639427" y="2184023"/>
                <a:ext cx="2593291" cy="61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(e)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FB3188-8288-4371-BE07-2ECBC1E7A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427" y="2184023"/>
                <a:ext cx="2593291" cy="614655"/>
              </a:xfrm>
              <a:prstGeom prst="rect">
                <a:avLst/>
              </a:prstGeom>
              <a:blipFill>
                <a:blip r:embed="rId8"/>
                <a:stretch>
                  <a:fillRect l="-3521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189E1CE-B03F-4C9E-AA77-D3C2941D562D}"/>
                  </a:ext>
                </a:extLst>
              </p:cNvPr>
              <p:cNvSpPr/>
              <p:nvPr/>
            </p:nvSpPr>
            <p:spPr>
              <a:xfrm>
                <a:off x="6698938" y="2886412"/>
                <a:ext cx="2474268" cy="622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(f)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÷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189E1CE-B03F-4C9E-AA77-D3C2941D5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938" y="2886412"/>
                <a:ext cx="2474268" cy="622222"/>
              </a:xfrm>
              <a:prstGeom prst="rect">
                <a:avLst/>
              </a:prstGeom>
              <a:blipFill>
                <a:blip r:embed="rId9"/>
                <a:stretch>
                  <a:fillRect l="-3941" b="-7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15E3D3-F383-41A2-9656-7355403AA31B}"/>
                  </a:ext>
                </a:extLst>
              </p:cNvPr>
              <p:cNvSpPr txBox="1"/>
              <p:nvPr/>
            </p:nvSpPr>
            <p:spPr>
              <a:xfrm>
                <a:off x="4290575" y="1449672"/>
                <a:ext cx="1544554" cy="614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  <a:r>
                  <a:rPr lang="en-GB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15E3D3-F383-41A2-9656-7355403AA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575" y="1449672"/>
                <a:ext cx="1544554" cy="614977"/>
              </a:xfrm>
              <a:prstGeom prst="rect">
                <a:avLst/>
              </a:prstGeom>
              <a:blipFill>
                <a:blip r:embed="rId10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754F27-F8A0-4798-9C8C-4441F23E0243}"/>
                  </a:ext>
                </a:extLst>
              </p:cNvPr>
              <p:cNvSpPr/>
              <p:nvPr/>
            </p:nvSpPr>
            <p:spPr>
              <a:xfrm>
                <a:off x="4290575" y="2231664"/>
                <a:ext cx="1377300" cy="615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754F27-F8A0-4798-9C8C-4441F23E0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575" y="2231664"/>
                <a:ext cx="1377300" cy="615425"/>
              </a:xfrm>
              <a:prstGeom prst="rect">
                <a:avLst/>
              </a:prstGeom>
              <a:blipFill>
                <a:blip r:embed="rId11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878D0CB-8674-427D-ABA6-452309370573}"/>
                  </a:ext>
                </a:extLst>
              </p:cNvPr>
              <p:cNvSpPr/>
              <p:nvPr/>
            </p:nvSpPr>
            <p:spPr>
              <a:xfrm>
                <a:off x="4274749" y="2938103"/>
                <a:ext cx="1500732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878D0CB-8674-427D-ABA6-452309370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749" y="2938103"/>
                <a:ext cx="1500732" cy="617157"/>
              </a:xfrm>
              <a:prstGeom prst="rect">
                <a:avLst/>
              </a:prstGeom>
              <a:blipFill>
                <a:blip r:embed="rId12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DD210A-BFDE-42B0-8268-AF282E93C595}"/>
                  </a:ext>
                </a:extLst>
              </p:cNvPr>
              <p:cNvSpPr/>
              <p:nvPr/>
            </p:nvSpPr>
            <p:spPr>
              <a:xfrm>
                <a:off x="8625020" y="1488454"/>
                <a:ext cx="1377300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DD210A-BFDE-42B0-8268-AF282E93C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020" y="1488454"/>
                <a:ext cx="1377300" cy="616515"/>
              </a:xfrm>
              <a:prstGeom prst="rect">
                <a:avLst/>
              </a:prstGeom>
              <a:blipFill>
                <a:blip r:embed="rId13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4A12CA-165D-4845-A309-FA33E5A539A0}"/>
                  </a:ext>
                </a:extLst>
              </p:cNvPr>
              <p:cNvSpPr/>
              <p:nvPr/>
            </p:nvSpPr>
            <p:spPr>
              <a:xfrm>
                <a:off x="8657656" y="2193814"/>
                <a:ext cx="1507144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4A12CA-165D-4845-A309-FA33E5A53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656" y="2193814"/>
                <a:ext cx="1507144" cy="614655"/>
              </a:xfrm>
              <a:prstGeom prst="rect">
                <a:avLst/>
              </a:prstGeom>
              <a:blipFill>
                <a:blip r:embed="rId1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1233D54-C4F4-4DA3-8C73-1B8003CC6F02}"/>
                  </a:ext>
                </a:extLst>
              </p:cNvPr>
              <p:cNvSpPr/>
              <p:nvPr/>
            </p:nvSpPr>
            <p:spPr>
              <a:xfrm>
                <a:off x="8691551" y="2953802"/>
                <a:ext cx="1636987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1233D54-C4F4-4DA3-8C73-1B8003CC6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51" y="2953802"/>
                <a:ext cx="1636987" cy="616964"/>
              </a:xfrm>
              <a:prstGeom prst="rect">
                <a:avLst/>
              </a:prstGeom>
              <a:blipFill>
                <a:blip r:embed="rId15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B2BF6F-D36E-4049-9185-F6F44431A63F}"/>
                  </a:ext>
                </a:extLst>
              </p:cNvPr>
              <p:cNvSpPr txBox="1"/>
              <p:nvPr/>
            </p:nvSpPr>
            <p:spPr>
              <a:xfrm>
                <a:off x="5766062" y="1464093"/>
                <a:ext cx="736159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B2BF6F-D36E-4049-9185-F6F44431A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62" y="1464093"/>
                <a:ext cx="736159" cy="616515"/>
              </a:xfrm>
              <a:prstGeom prst="rect">
                <a:avLst/>
              </a:prstGeom>
              <a:blipFill>
                <a:blip r:embed="rId16"/>
                <a:stretch>
                  <a:fillRect l="-1322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E57D744-E54F-4099-81EC-DCB1C3EF0E15}"/>
                  </a:ext>
                </a:extLst>
              </p:cNvPr>
              <p:cNvSpPr/>
              <p:nvPr/>
            </p:nvSpPr>
            <p:spPr>
              <a:xfrm>
                <a:off x="5654822" y="2212975"/>
                <a:ext cx="835485" cy="615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E57D744-E54F-4099-81EC-DCB1C3EF0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822" y="2212975"/>
                <a:ext cx="835485" cy="615425"/>
              </a:xfrm>
              <a:prstGeom prst="rect">
                <a:avLst/>
              </a:prstGeom>
              <a:blipFill>
                <a:blip r:embed="rId17"/>
                <a:stretch>
                  <a:fillRect l="-11679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A87AC21-B367-4603-B80E-7E498B3922B8}"/>
                  </a:ext>
                </a:extLst>
              </p:cNvPr>
              <p:cNvSpPr/>
              <p:nvPr/>
            </p:nvSpPr>
            <p:spPr>
              <a:xfrm>
                <a:off x="9948977" y="1471961"/>
                <a:ext cx="800219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A87AC21-B367-4603-B80E-7E498B39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977" y="1471961"/>
                <a:ext cx="800219" cy="615746"/>
              </a:xfrm>
              <a:prstGeom prst="rect">
                <a:avLst/>
              </a:prstGeom>
              <a:blipFill>
                <a:blip r:embed="rId18"/>
                <a:stretch>
                  <a:fillRect l="-1145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3438193-C100-44D6-9291-E80CBA6960C3}"/>
                  </a:ext>
                </a:extLst>
              </p:cNvPr>
              <p:cNvSpPr/>
              <p:nvPr/>
            </p:nvSpPr>
            <p:spPr>
              <a:xfrm>
                <a:off x="5759058" y="2919414"/>
                <a:ext cx="930063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40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3438193-C100-44D6-9291-E80CBA696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058" y="2919414"/>
                <a:ext cx="930063" cy="616194"/>
              </a:xfrm>
              <a:prstGeom prst="rect">
                <a:avLst/>
              </a:prstGeom>
              <a:blipFill>
                <a:blip r:embed="rId19"/>
                <a:stretch>
                  <a:fillRect l="-10526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A95D267-CB73-4234-9955-CB364D6352D5}"/>
                  </a:ext>
                </a:extLst>
              </p:cNvPr>
              <p:cNvSpPr/>
              <p:nvPr/>
            </p:nvSpPr>
            <p:spPr>
              <a:xfrm>
                <a:off x="10099243" y="2180467"/>
                <a:ext cx="83548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A95D267-CB73-4234-9955-CB364D635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243" y="2180467"/>
                <a:ext cx="835485" cy="613886"/>
              </a:xfrm>
              <a:prstGeom prst="rect">
                <a:avLst/>
              </a:prstGeom>
              <a:blipFill>
                <a:blip r:embed="rId20"/>
                <a:stretch>
                  <a:fillRect l="-1167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6EAADB7-79C5-41FB-B984-FA231D99CA83}"/>
                  </a:ext>
                </a:extLst>
              </p:cNvPr>
              <p:cNvSpPr/>
              <p:nvPr/>
            </p:nvSpPr>
            <p:spPr>
              <a:xfrm>
                <a:off x="10259318" y="2980022"/>
                <a:ext cx="965329" cy="614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6EAADB7-79C5-41FB-B984-FA231D99C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318" y="2980022"/>
                <a:ext cx="965329" cy="614848"/>
              </a:xfrm>
              <a:prstGeom prst="rect">
                <a:avLst/>
              </a:prstGeom>
              <a:blipFill>
                <a:blip r:embed="rId21"/>
                <a:stretch>
                  <a:fillRect l="-10127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57E1DD-831D-4844-9595-32B3B0861753}"/>
                  </a:ext>
                </a:extLst>
              </p:cNvPr>
              <p:cNvSpPr txBox="1"/>
              <p:nvPr/>
            </p:nvSpPr>
            <p:spPr>
              <a:xfrm>
                <a:off x="2351582" y="3673800"/>
                <a:ext cx="9361040" cy="138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5. Ahmed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kg of sweets. He divides these into 3 equal parts so that he can share them with his two brothers. What fraction of a kg does each boy get ?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57E1DD-831D-4844-9595-32B3B0861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2" y="3673800"/>
                <a:ext cx="9361040" cy="1386149"/>
              </a:xfrm>
              <a:prstGeom prst="rect">
                <a:avLst/>
              </a:prstGeom>
              <a:blipFill>
                <a:blip r:embed="rId22"/>
                <a:stretch>
                  <a:fillRect l="-1042" r="-1498" b="-7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C327B79-885E-4B28-9C7E-87B0ACDA63AE}"/>
                  </a:ext>
                </a:extLst>
              </p:cNvPr>
              <p:cNvSpPr/>
              <p:nvPr/>
            </p:nvSpPr>
            <p:spPr>
              <a:xfrm>
                <a:off x="2351582" y="5166329"/>
                <a:ext cx="9837459" cy="983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6. Sandra has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en-GB" sz="2400" dirty="0"/>
                  <a:t> litre of orange squash to make 10 drinks. How much orange squash should she put in each drink ?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C327B79-885E-4B28-9C7E-87B0ACDA6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2" y="5166329"/>
                <a:ext cx="9837459" cy="983346"/>
              </a:xfrm>
              <a:prstGeom prst="rect">
                <a:avLst/>
              </a:prstGeom>
              <a:blipFill>
                <a:blip r:embed="rId23"/>
                <a:stretch>
                  <a:fillRect l="-991" r="-496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0DC2E7-DF1A-4E34-8F2E-A380CB9038CA}"/>
                  </a:ext>
                </a:extLst>
              </p:cNvPr>
              <p:cNvSpPr txBox="1"/>
              <p:nvPr/>
            </p:nvSpPr>
            <p:spPr>
              <a:xfrm>
                <a:off x="8407055" y="4601323"/>
                <a:ext cx="3384376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÷3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kg</a:t>
                </a:r>
                <a:endParaRPr lang="en-GB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0DC2E7-DF1A-4E34-8F2E-A380CB903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055" y="4601323"/>
                <a:ext cx="3384376" cy="614655"/>
              </a:xfrm>
              <a:prstGeom prst="rect">
                <a:avLst/>
              </a:prstGeom>
              <a:blipFill>
                <a:blip r:embed="rId2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4F2314B-4E2A-4EE2-8F23-691BEE7C6916}"/>
                  </a:ext>
                </a:extLst>
              </p:cNvPr>
              <p:cNvSpPr/>
              <p:nvPr/>
            </p:nvSpPr>
            <p:spPr>
              <a:xfrm>
                <a:off x="8993811" y="5887721"/>
                <a:ext cx="188545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4F2314B-4E2A-4EE2-8F23-691BEE7C6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811" y="5887721"/>
                <a:ext cx="1885453" cy="7861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9B8152F-AC80-49AA-B3B4-BCCEF38D8B14}"/>
              </a:ext>
            </a:extLst>
          </p:cNvPr>
          <p:cNvSpPr txBox="1"/>
          <p:nvPr/>
        </p:nvSpPr>
        <p:spPr>
          <a:xfrm>
            <a:off x="10780169" y="6080754"/>
            <a:ext cx="113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litre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3F4E8A-6582-4A69-9956-66925A5AC98B}"/>
              </a:ext>
            </a:extLst>
          </p:cNvPr>
          <p:cNvSpPr/>
          <p:nvPr/>
        </p:nvSpPr>
        <p:spPr>
          <a:xfrm>
            <a:off x="2351905" y="605787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3707596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4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72" name="TextBox 1"/>
              <p:cNvSpPr txBox="1">
                <a:spLocks noChangeArrowheads="1"/>
              </p:cNvSpPr>
              <p:nvPr/>
            </p:nvSpPr>
            <p:spPr bwMode="auto">
              <a:xfrm>
                <a:off x="2351583" y="980728"/>
                <a:ext cx="9721081" cy="10166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marL="457200" indent="-457200"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indent="0" eaLnBrk="1" hangingPunct="1">
                  <a:buClr>
                    <a:srgbClr val="000000"/>
                  </a:buClr>
                  <a:buSzPct val="100000"/>
                  <a:defRPr/>
                </a:pPr>
                <a:r>
                  <a:rPr lang="en-US" sz="2400" dirty="0"/>
                  <a:t>7. A cake uses 3 times as much flour as a small cake. A large cake needs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kg of flour. How much does a small cake need ?</a:t>
                </a:r>
              </a:p>
            </p:txBody>
          </p:sp>
        </mc:Choice>
        <mc:Fallback xmlns="">
          <p:sp>
            <p:nvSpPr>
              <p:cNvPr id="1537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1583" y="980728"/>
                <a:ext cx="9721081" cy="1016689"/>
              </a:xfrm>
              <a:prstGeom prst="rect">
                <a:avLst/>
              </a:prstGeom>
              <a:blipFill>
                <a:blip r:embed="rId3"/>
                <a:stretch>
                  <a:fillRect l="-1004" t="-4192" b="-17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Dividing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89D5A9-1485-4A4D-AF29-F641DEFF749C}"/>
              </a:ext>
            </a:extLst>
          </p:cNvPr>
          <p:cNvSpPr/>
          <p:nvPr/>
        </p:nvSpPr>
        <p:spPr>
          <a:xfrm>
            <a:off x="2339102" y="601379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134D5F-7D4D-45D7-A1D2-E9FD9531DFD6}"/>
              </a:ext>
            </a:extLst>
          </p:cNvPr>
          <p:cNvSpPr txBox="1"/>
          <p:nvPr/>
        </p:nvSpPr>
        <p:spPr>
          <a:xfrm>
            <a:off x="2351583" y="2363803"/>
            <a:ext cx="694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8. A piece of leather is 20cm wide and 45cm long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C189D-C6D2-488B-A0BF-F515EFAC1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110" y="2574118"/>
            <a:ext cx="2744868" cy="1474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F5F1A5-3EA9-45A4-934F-E122C510A3AD}"/>
                  </a:ext>
                </a:extLst>
              </p:cNvPr>
              <p:cNvSpPr txBox="1"/>
              <p:nvPr/>
            </p:nvSpPr>
            <p:spPr>
              <a:xfrm>
                <a:off x="2426817" y="2825468"/>
                <a:ext cx="7413599" cy="2829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How many bookmarks</a:t>
                </a:r>
                <a:r>
                  <a:rPr lang="en-US" sz="2400" dirty="0"/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cm wide , can be</a:t>
                </a:r>
              </a:p>
              <a:p>
                <a:r>
                  <a:rPr lang="en-GB" sz="2400" dirty="0"/>
                  <a:t>made if the leather is</a:t>
                </a:r>
              </a:p>
              <a:p>
                <a:endParaRPr lang="en-GB" sz="2400" dirty="0"/>
              </a:p>
              <a:p>
                <a:pPr marL="457200" indent="-457200">
                  <a:buAutoNum type="alphaLcParenBoth"/>
                </a:pPr>
                <a:r>
                  <a:rPr lang="en-GB" sz="2400" dirty="0"/>
                  <a:t>cut as shown, to make bookmarks 20cm long</a:t>
                </a:r>
              </a:p>
              <a:p>
                <a:pPr marL="457200" indent="-457200">
                  <a:buAutoNum type="alphaLcParenBoth"/>
                </a:pPr>
                <a:endParaRPr lang="en-GB" sz="2400" dirty="0"/>
              </a:p>
              <a:p>
                <a:pPr marL="457200" indent="-457200">
                  <a:buAutoNum type="alphaLcParenBoth"/>
                </a:pPr>
                <a:endParaRPr lang="en-GB" sz="2400" dirty="0"/>
              </a:p>
              <a:p>
                <a:pPr marL="457200" indent="-457200">
                  <a:buAutoNum type="alphaLcParenBoth"/>
                </a:pPr>
                <a:r>
                  <a:rPr lang="en-GB" sz="2400" dirty="0"/>
                  <a:t>cut the other way to make bookmarks 45 cm long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F5F1A5-3EA9-45A4-934F-E122C510A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817" y="2825468"/>
                <a:ext cx="7413599" cy="2829877"/>
              </a:xfrm>
              <a:prstGeom prst="rect">
                <a:avLst/>
              </a:prstGeom>
              <a:blipFill>
                <a:blip r:embed="rId6"/>
                <a:stretch>
                  <a:fillRect l="-1234" r="-1809" b="-38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675583-0A60-43A7-89D4-1986DE3B7DCA}"/>
                  </a:ext>
                </a:extLst>
              </p:cNvPr>
              <p:cNvSpPr txBox="1"/>
              <p:nvPr/>
            </p:nvSpPr>
            <p:spPr>
              <a:xfrm>
                <a:off x="7860196" y="1818012"/>
                <a:ext cx="3960440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÷3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675583-0A60-43A7-89D4-1986DE3B7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196" y="1818012"/>
                <a:ext cx="3960440" cy="617157"/>
              </a:xfrm>
              <a:prstGeom prst="rect">
                <a:avLst/>
              </a:prstGeom>
              <a:blipFill>
                <a:blip r:embed="rId7"/>
                <a:stretch>
                  <a:fillRect l="-2308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38E53B5-E151-4A4F-B40A-5364825A10A9}"/>
              </a:ext>
            </a:extLst>
          </p:cNvPr>
          <p:cNvSpPr txBox="1"/>
          <p:nvPr/>
        </p:nvSpPr>
        <p:spPr>
          <a:xfrm>
            <a:off x="11136560" y="1884809"/>
            <a:ext cx="87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D5A8C7-10B8-4652-AD85-C3EECD124D4B}"/>
                  </a:ext>
                </a:extLst>
              </p:cNvPr>
              <p:cNvSpPr txBox="1"/>
              <p:nvPr/>
            </p:nvSpPr>
            <p:spPr>
              <a:xfrm>
                <a:off x="6363166" y="4523897"/>
                <a:ext cx="244827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45÷ </a:t>
                </a:r>
                <a:r>
                  <a:rPr lang="en-GB" sz="2400" dirty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45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D5A8C7-10B8-4652-AD85-C3EECD124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166" y="4523897"/>
                <a:ext cx="2448272" cy="616964"/>
              </a:xfrm>
              <a:prstGeom prst="rect">
                <a:avLst/>
              </a:prstGeom>
              <a:blipFill>
                <a:blip r:embed="rId8"/>
                <a:stretch>
                  <a:fillRect l="-399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9A543F-FDE0-4DA3-87EB-0DEB933D1B75}"/>
                  </a:ext>
                </a:extLst>
              </p:cNvPr>
              <p:cNvSpPr/>
              <p:nvPr/>
            </p:nvSpPr>
            <p:spPr>
              <a:xfrm>
                <a:off x="6456040" y="5737162"/>
                <a:ext cx="2552302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20÷ </a:t>
                </a:r>
                <a:r>
                  <a:rPr lang="en-GB" sz="2400" dirty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20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9A543F-FDE0-4DA3-87EB-0DEB933D1B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5737162"/>
                <a:ext cx="2552302" cy="616964"/>
              </a:xfrm>
              <a:prstGeom prst="rect">
                <a:avLst/>
              </a:prstGeom>
              <a:blipFill>
                <a:blip r:embed="rId9"/>
                <a:stretch>
                  <a:fillRect l="-358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B04270-3ACE-4675-BDFB-8F630347D08F}"/>
                  </a:ext>
                </a:extLst>
              </p:cNvPr>
              <p:cNvSpPr txBox="1"/>
              <p:nvPr/>
            </p:nvSpPr>
            <p:spPr>
              <a:xfrm>
                <a:off x="8673781" y="4530801"/>
                <a:ext cx="3223609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18 bookmarks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B04270-3ACE-4675-BDFB-8F630347D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781" y="4530801"/>
                <a:ext cx="3223609" cy="616964"/>
              </a:xfrm>
              <a:prstGeom prst="rect">
                <a:avLst/>
              </a:prstGeom>
              <a:blipFill>
                <a:blip r:embed="rId10"/>
                <a:stretch>
                  <a:fillRect l="-302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9A51BB-8F42-4EA5-9259-6F73D01DF6AE}"/>
                  </a:ext>
                </a:extLst>
              </p:cNvPr>
              <p:cNvSpPr/>
              <p:nvPr/>
            </p:nvSpPr>
            <p:spPr>
              <a:xfrm>
                <a:off x="8832304" y="5724466"/>
                <a:ext cx="2906565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8 bookmarks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9A51BB-8F42-4EA5-9259-6F73D01DF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4" y="5724466"/>
                <a:ext cx="2906565" cy="616964"/>
              </a:xfrm>
              <a:prstGeom prst="rect">
                <a:avLst/>
              </a:prstGeom>
              <a:blipFill>
                <a:blip r:embed="rId11"/>
                <a:stretch>
                  <a:fillRect l="-3354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2ED0D02-0B63-4EDA-9DA1-22E9823628F9}"/>
              </a:ext>
            </a:extLst>
          </p:cNvPr>
          <p:cNvSpPr/>
          <p:nvPr/>
        </p:nvSpPr>
        <p:spPr bwMode="auto">
          <a:xfrm>
            <a:off x="11064552" y="2857040"/>
            <a:ext cx="144016" cy="113214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74FE86-6553-46A9-BA60-863EEE6126B3}"/>
              </a:ext>
            </a:extLst>
          </p:cNvPr>
          <p:cNvSpPr/>
          <p:nvPr/>
        </p:nvSpPr>
        <p:spPr bwMode="auto">
          <a:xfrm rot="5400000">
            <a:off x="10141157" y="2919004"/>
            <a:ext cx="125363" cy="200945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10C676-AEAA-43C0-A356-BF3B26104457}"/>
              </a:ext>
            </a:extLst>
          </p:cNvPr>
          <p:cNvSpPr/>
          <p:nvPr/>
        </p:nvSpPr>
        <p:spPr bwMode="auto">
          <a:xfrm>
            <a:off x="9169463" y="2560928"/>
            <a:ext cx="2774515" cy="1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01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7: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seventh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5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51583" y="980728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583B99-8CBF-4438-A0A2-4FC8FCE5D1CA}"/>
              </a:ext>
            </a:extLst>
          </p:cNvPr>
          <p:cNvSpPr txBox="1"/>
          <p:nvPr/>
        </p:nvSpPr>
        <p:spPr>
          <a:xfrm>
            <a:off x="2495600" y="74198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D82B93-9666-473A-9C18-5DF3D5C06169}"/>
              </a:ext>
            </a:extLst>
          </p:cNvPr>
          <p:cNvSpPr txBox="1"/>
          <p:nvPr/>
        </p:nvSpPr>
        <p:spPr>
          <a:xfrm>
            <a:off x="2495600" y="1131545"/>
            <a:ext cx="897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Copy each of these shapes and shade the fraction stated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D358E-5D5A-4082-AAE9-E405F3804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147" y="1766392"/>
            <a:ext cx="6408712" cy="4400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52021-1F84-470D-9C71-04BC159C5A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701"/>
          <a:stretch/>
        </p:blipFill>
        <p:spPr>
          <a:xfrm>
            <a:off x="9184590" y="4502254"/>
            <a:ext cx="2774404" cy="1590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BC8B9A-EF5F-4386-8105-DA39E52693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622"/>
          <a:stretch/>
        </p:blipFill>
        <p:spPr>
          <a:xfrm>
            <a:off x="9192344" y="1816549"/>
            <a:ext cx="2774404" cy="15901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B749E3-1E38-49A2-8E69-3B55653E3D68}"/>
              </a:ext>
            </a:extLst>
          </p:cNvPr>
          <p:cNvSpPr/>
          <p:nvPr/>
        </p:nvSpPr>
        <p:spPr bwMode="auto">
          <a:xfrm>
            <a:off x="3109263" y="1988760"/>
            <a:ext cx="504056" cy="9361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10D4A-5FCE-4A68-BAB0-98942D119A9A}"/>
              </a:ext>
            </a:extLst>
          </p:cNvPr>
          <p:cNvSpPr/>
          <p:nvPr/>
        </p:nvSpPr>
        <p:spPr bwMode="auto">
          <a:xfrm>
            <a:off x="3121857" y="3174777"/>
            <a:ext cx="252284" cy="93610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C32D53-D8D0-4025-9B35-848B89B0D791}"/>
              </a:ext>
            </a:extLst>
          </p:cNvPr>
          <p:cNvSpPr/>
          <p:nvPr/>
        </p:nvSpPr>
        <p:spPr bwMode="auto">
          <a:xfrm>
            <a:off x="3112477" y="4611160"/>
            <a:ext cx="486054" cy="47054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1252F2-8372-4738-837E-EA4CFA62C5F9}"/>
              </a:ext>
            </a:extLst>
          </p:cNvPr>
          <p:cNvSpPr/>
          <p:nvPr/>
        </p:nvSpPr>
        <p:spPr bwMode="auto">
          <a:xfrm>
            <a:off x="6853794" y="1972047"/>
            <a:ext cx="422797" cy="4616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53D8D9-2C1F-421E-B7A7-6240689C1676}"/>
              </a:ext>
            </a:extLst>
          </p:cNvPr>
          <p:cNvSpPr/>
          <p:nvPr/>
        </p:nvSpPr>
        <p:spPr bwMode="auto">
          <a:xfrm>
            <a:off x="7312899" y="2470880"/>
            <a:ext cx="454642" cy="42003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3C4F24-CB29-4022-912E-A96BCD359A31}"/>
              </a:ext>
            </a:extLst>
          </p:cNvPr>
          <p:cNvSpPr/>
          <p:nvPr/>
        </p:nvSpPr>
        <p:spPr bwMode="auto">
          <a:xfrm>
            <a:off x="6427876" y="4611952"/>
            <a:ext cx="474959" cy="461665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96F1364D-76A4-453C-9B29-693D4F50F3A6}"/>
              </a:ext>
            </a:extLst>
          </p:cNvPr>
          <p:cNvSpPr/>
          <p:nvPr/>
        </p:nvSpPr>
        <p:spPr bwMode="auto">
          <a:xfrm rot="16200000">
            <a:off x="6397846" y="3628854"/>
            <a:ext cx="490242" cy="454642"/>
          </a:xfrm>
          <a:prstGeom prst="rt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565243E-3180-4CBE-A766-B9CEFDE2C87F}"/>
              </a:ext>
            </a:extLst>
          </p:cNvPr>
          <p:cNvSpPr/>
          <p:nvPr/>
        </p:nvSpPr>
        <p:spPr bwMode="auto">
          <a:xfrm>
            <a:off x="9768408" y="4896112"/>
            <a:ext cx="414046" cy="900847"/>
          </a:xfrm>
          <a:prstGeom prst="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82E1F72-6B73-4412-A432-E2D0BDE55F64}"/>
              </a:ext>
            </a:extLst>
          </p:cNvPr>
          <p:cNvSpPr/>
          <p:nvPr/>
        </p:nvSpPr>
        <p:spPr bwMode="auto">
          <a:xfrm>
            <a:off x="10217731" y="4907835"/>
            <a:ext cx="414046" cy="900847"/>
          </a:xfrm>
          <a:prstGeom prst="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6746CF2-B09A-4CF3-8D24-7DC00E369B08}"/>
              </a:ext>
            </a:extLst>
          </p:cNvPr>
          <p:cNvSpPr/>
          <p:nvPr/>
        </p:nvSpPr>
        <p:spPr bwMode="auto">
          <a:xfrm>
            <a:off x="10667054" y="4888216"/>
            <a:ext cx="414046" cy="900847"/>
          </a:xfrm>
          <a:prstGeom prst="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4942F4A-2A8F-422B-9FC2-D3E9E99E18D7}"/>
              </a:ext>
            </a:extLst>
          </p:cNvPr>
          <p:cNvSpPr/>
          <p:nvPr/>
        </p:nvSpPr>
        <p:spPr bwMode="auto">
          <a:xfrm>
            <a:off x="11092239" y="4877510"/>
            <a:ext cx="414046" cy="900847"/>
          </a:xfrm>
          <a:prstGeom prst="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53647A70-F343-4724-8E40-8302975AD580}"/>
              </a:ext>
            </a:extLst>
          </p:cNvPr>
          <p:cNvSpPr/>
          <p:nvPr/>
        </p:nvSpPr>
        <p:spPr bwMode="auto">
          <a:xfrm rot="10800000">
            <a:off x="9983185" y="4830609"/>
            <a:ext cx="414046" cy="900847"/>
          </a:xfrm>
          <a:prstGeom prst="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15F71D61-DAF3-49AA-859B-4F43CD054451}"/>
              </a:ext>
            </a:extLst>
          </p:cNvPr>
          <p:cNvSpPr/>
          <p:nvPr/>
        </p:nvSpPr>
        <p:spPr bwMode="auto">
          <a:xfrm>
            <a:off x="10874077" y="2412887"/>
            <a:ext cx="478507" cy="691695"/>
          </a:xfrm>
          <a:prstGeom prst="corner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C8494567-C028-409F-A5EC-EE2F99154BFF}"/>
              </a:ext>
            </a:extLst>
          </p:cNvPr>
          <p:cNvSpPr/>
          <p:nvPr/>
        </p:nvSpPr>
        <p:spPr bwMode="auto">
          <a:xfrm>
            <a:off x="10407116" y="2416920"/>
            <a:ext cx="478507" cy="691695"/>
          </a:xfrm>
          <a:prstGeom prst="corner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id="{B6E3F901-606E-43B5-9230-387F27398A5D}"/>
              </a:ext>
            </a:extLst>
          </p:cNvPr>
          <p:cNvSpPr/>
          <p:nvPr/>
        </p:nvSpPr>
        <p:spPr bwMode="auto">
          <a:xfrm>
            <a:off x="9930967" y="2412887"/>
            <a:ext cx="435623" cy="691695"/>
          </a:xfrm>
          <a:prstGeom prst="corner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L-Shape 31">
            <a:extLst>
              <a:ext uri="{FF2B5EF4-FFF2-40B4-BE49-F238E27FC236}">
                <a16:creationId xmlns:a16="http://schemas.microsoft.com/office/drawing/2014/main" id="{15676A2A-284C-43F1-B36D-B2D719416CDC}"/>
              </a:ext>
            </a:extLst>
          </p:cNvPr>
          <p:cNvSpPr/>
          <p:nvPr/>
        </p:nvSpPr>
        <p:spPr bwMode="auto">
          <a:xfrm rot="10800000">
            <a:off x="9922836" y="2162359"/>
            <a:ext cx="478507" cy="691695"/>
          </a:xfrm>
          <a:prstGeom prst="corner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A4BE791F-9783-4508-9961-0009ACA21951}"/>
              </a:ext>
            </a:extLst>
          </p:cNvPr>
          <p:cNvSpPr/>
          <p:nvPr/>
        </p:nvSpPr>
        <p:spPr bwMode="auto">
          <a:xfrm rot="10800000">
            <a:off x="10422011" y="2171708"/>
            <a:ext cx="478507" cy="691695"/>
          </a:xfrm>
          <a:prstGeom prst="corner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738A99-A767-4926-8EC6-66BFE77EAD8A}"/>
              </a:ext>
            </a:extLst>
          </p:cNvPr>
          <p:cNvSpPr/>
          <p:nvPr/>
        </p:nvSpPr>
        <p:spPr bwMode="auto">
          <a:xfrm>
            <a:off x="7320756" y="1981065"/>
            <a:ext cx="454642" cy="4616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EFB5F5-2993-444D-AFC2-77ED7F067C7F}"/>
              </a:ext>
            </a:extLst>
          </p:cNvPr>
          <p:cNvSpPr/>
          <p:nvPr/>
        </p:nvSpPr>
        <p:spPr bwMode="auto">
          <a:xfrm>
            <a:off x="3348714" y="3169109"/>
            <a:ext cx="252284" cy="93610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338EB5-28BE-4015-B32F-B070FB543A39}"/>
              </a:ext>
            </a:extLst>
          </p:cNvPr>
          <p:cNvSpPr/>
          <p:nvPr/>
        </p:nvSpPr>
        <p:spPr bwMode="auto">
          <a:xfrm>
            <a:off x="3575571" y="3165161"/>
            <a:ext cx="252284" cy="93610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8B7C87C6-D2B2-4866-82B3-4DCB426A08E9}"/>
              </a:ext>
            </a:extLst>
          </p:cNvPr>
          <p:cNvSpPr/>
          <p:nvPr/>
        </p:nvSpPr>
        <p:spPr bwMode="auto">
          <a:xfrm rot="16200000">
            <a:off x="6900103" y="3170387"/>
            <a:ext cx="490242" cy="454642"/>
          </a:xfrm>
          <a:prstGeom prst="rt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E851D572-C105-4BCD-ABFE-F5422C0F4B8B}"/>
              </a:ext>
            </a:extLst>
          </p:cNvPr>
          <p:cNvSpPr/>
          <p:nvPr/>
        </p:nvSpPr>
        <p:spPr bwMode="auto">
          <a:xfrm>
            <a:off x="6882303" y="3649154"/>
            <a:ext cx="490242" cy="454642"/>
          </a:xfrm>
          <a:prstGeom prst="rt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83E19217-0D94-4C94-9AB1-9E23BEA2094B}"/>
              </a:ext>
            </a:extLst>
          </p:cNvPr>
          <p:cNvSpPr/>
          <p:nvPr/>
        </p:nvSpPr>
        <p:spPr bwMode="auto">
          <a:xfrm>
            <a:off x="6436272" y="3180095"/>
            <a:ext cx="490242" cy="454642"/>
          </a:xfrm>
          <a:prstGeom prst="rt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D86DDB89-E1BD-465E-A29C-9D492240899B}"/>
              </a:ext>
            </a:extLst>
          </p:cNvPr>
          <p:cNvSpPr/>
          <p:nvPr/>
        </p:nvSpPr>
        <p:spPr bwMode="auto">
          <a:xfrm rot="10800000">
            <a:off x="6885141" y="3628854"/>
            <a:ext cx="490242" cy="454642"/>
          </a:xfrm>
          <a:prstGeom prst="rt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F3A082-6E71-4348-96B5-2AD2A214191F}"/>
              </a:ext>
            </a:extLst>
          </p:cNvPr>
          <p:cNvSpPr/>
          <p:nvPr/>
        </p:nvSpPr>
        <p:spPr bwMode="auto">
          <a:xfrm>
            <a:off x="6899444" y="4611160"/>
            <a:ext cx="474959" cy="461665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33461-6081-43FA-9DE9-364ACB82E887}"/>
              </a:ext>
            </a:extLst>
          </p:cNvPr>
          <p:cNvSpPr/>
          <p:nvPr/>
        </p:nvSpPr>
        <p:spPr bwMode="auto">
          <a:xfrm>
            <a:off x="7371011" y="4625577"/>
            <a:ext cx="474959" cy="461665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CAC9C47-4A27-4CB3-9243-47518FFCB569}"/>
              </a:ext>
            </a:extLst>
          </p:cNvPr>
          <p:cNvSpPr/>
          <p:nvPr/>
        </p:nvSpPr>
        <p:spPr bwMode="auto">
          <a:xfrm>
            <a:off x="3112477" y="5081704"/>
            <a:ext cx="486054" cy="47054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9BF4FF-C98E-4A08-9B9E-7123A1DF0A49}"/>
              </a:ext>
            </a:extLst>
          </p:cNvPr>
          <p:cNvSpPr/>
          <p:nvPr/>
        </p:nvSpPr>
        <p:spPr bwMode="auto">
          <a:xfrm>
            <a:off x="3114066" y="5553791"/>
            <a:ext cx="486054" cy="47054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4E0CEA7-C27A-4B19-AD09-D6D53C89327F}"/>
              </a:ext>
            </a:extLst>
          </p:cNvPr>
          <p:cNvSpPr/>
          <p:nvPr/>
        </p:nvSpPr>
        <p:spPr bwMode="auto">
          <a:xfrm>
            <a:off x="3605321" y="4595337"/>
            <a:ext cx="486054" cy="47054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CFBB650-EEA7-4E1E-AC94-6F0BB7DDD9D2}"/>
              </a:ext>
            </a:extLst>
          </p:cNvPr>
          <p:cNvSpPr/>
          <p:nvPr/>
        </p:nvSpPr>
        <p:spPr bwMode="auto">
          <a:xfrm>
            <a:off x="3594182" y="5081704"/>
            <a:ext cx="444529" cy="47054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066390-8141-4EEB-BC22-B1E0BF561F1C}"/>
              </a:ext>
            </a:extLst>
          </p:cNvPr>
          <p:cNvSpPr/>
          <p:nvPr/>
        </p:nvSpPr>
        <p:spPr bwMode="auto">
          <a:xfrm>
            <a:off x="3605321" y="5561687"/>
            <a:ext cx="444529" cy="47054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EB80DC-7577-4A64-B8B2-9BA73C09E51F}"/>
              </a:ext>
            </a:extLst>
          </p:cNvPr>
          <p:cNvSpPr/>
          <p:nvPr/>
        </p:nvSpPr>
        <p:spPr bwMode="auto">
          <a:xfrm>
            <a:off x="4038711" y="4604776"/>
            <a:ext cx="486054" cy="47054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9DA4C64-93E3-4F56-AF79-ED16ED5B411B}"/>
              </a:ext>
            </a:extLst>
          </p:cNvPr>
          <p:cNvSpPr/>
          <p:nvPr/>
        </p:nvSpPr>
        <p:spPr bwMode="auto">
          <a:xfrm>
            <a:off x="9192344" y="4503164"/>
            <a:ext cx="2766650" cy="158922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5000F4-C6A6-40C0-9F92-57097D6F624B}"/>
              </a:ext>
            </a:extLst>
          </p:cNvPr>
          <p:cNvSpPr/>
          <p:nvPr/>
        </p:nvSpPr>
        <p:spPr bwMode="auto">
          <a:xfrm>
            <a:off x="9177299" y="1819187"/>
            <a:ext cx="2789449" cy="158749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714189-07D9-4C92-A1FB-E58D569CDAEC}"/>
              </a:ext>
            </a:extLst>
          </p:cNvPr>
          <p:cNvSpPr/>
          <p:nvPr/>
        </p:nvSpPr>
        <p:spPr bwMode="auto">
          <a:xfrm>
            <a:off x="2501528" y="1725735"/>
            <a:ext cx="6408712" cy="44415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91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9" grpId="0" animBg="1"/>
      <p:bldP spid="14" grpId="0" animBg="1"/>
      <p:bldP spid="16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1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5E741B-35E3-49D8-BE79-72F1A6D40B57}"/>
              </a:ext>
            </a:extLst>
          </p:cNvPr>
          <p:cNvSpPr txBox="1"/>
          <p:nvPr/>
        </p:nvSpPr>
        <p:spPr>
          <a:xfrm>
            <a:off x="2416680" y="628853"/>
            <a:ext cx="2299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BD9A1-59E1-4D13-AE38-AE01F7647512}"/>
              </a:ext>
            </a:extLst>
          </p:cNvPr>
          <p:cNvSpPr txBox="1"/>
          <p:nvPr/>
        </p:nvSpPr>
        <p:spPr>
          <a:xfrm>
            <a:off x="2416680" y="977495"/>
            <a:ext cx="946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Copy each of these shapes and shade the fraction stated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881CB-D4ED-4EB8-9971-FC4A45306D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6"/>
          <a:stretch/>
        </p:blipFill>
        <p:spPr>
          <a:xfrm>
            <a:off x="2518898" y="1480322"/>
            <a:ext cx="5486678" cy="3552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B2DA40-B40D-4D0B-91CE-303965106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860" y="5655644"/>
            <a:ext cx="1144800" cy="83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54D78-5A13-4834-83BE-30E944C20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716" y="5612249"/>
            <a:ext cx="1144800" cy="83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42135B-E601-4305-9D25-B5C518D4F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374" y="5592024"/>
            <a:ext cx="1144800" cy="830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D49C0A-E87D-458D-81F9-21BC815D4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5552" y="5549748"/>
            <a:ext cx="1144800" cy="830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FBEC38-CAEC-4470-B0FF-C51EE71DA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156" y="5603664"/>
            <a:ext cx="1144800" cy="83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157091-EAB3-4D01-8686-69A15FF5D552}"/>
              </a:ext>
            </a:extLst>
          </p:cNvPr>
          <p:cNvSpPr txBox="1"/>
          <p:nvPr/>
        </p:nvSpPr>
        <p:spPr>
          <a:xfrm>
            <a:off x="2416680" y="5176581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Shade the fraction stated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C150C4-587E-4DE2-9FA8-C954AED308F4}"/>
                  </a:ext>
                </a:extLst>
              </p:cNvPr>
              <p:cNvSpPr txBox="1"/>
              <p:nvPr/>
            </p:nvSpPr>
            <p:spPr>
              <a:xfrm>
                <a:off x="2425260" y="5687903"/>
                <a:ext cx="288032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C150C4-587E-4DE2-9FA8-C954AED30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260" y="5687903"/>
                <a:ext cx="288032" cy="6950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6749B90-7600-4FFA-8346-C16C03C30860}"/>
                  </a:ext>
                </a:extLst>
              </p:cNvPr>
              <p:cNvSpPr/>
              <p:nvPr/>
            </p:nvSpPr>
            <p:spPr>
              <a:xfrm>
                <a:off x="4180876" y="5684806"/>
                <a:ext cx="39786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6749B90-7600-4FFA-8346-C16C03C30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876" y="5684806"/>
                <a:ext cx="397866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54B2A5-58E1-406E-AF35-0215FC86C4D0}"/>
                  </a:ext>
                </a:extLst>
              </p:cNvPr>
              <p:cNvSpPr/>
              <p:nvPr/>
            </p:nvSpPr>
            <p:spPr>
              <a:xfrm>
                <a:off x="6019506" y="5682754"/>
                <a:ext cx="39786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54B2A5-58E1-406E-AF35-0215FC86C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506" y="5682754"/>
                <a:ext cx="397866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5D05D2A-54BB-4E3F-ABD2-557C8AFA569E}"/>
                  </a:ext>
                </a:extLst>
              </p:cNvPr>
              <p:cNvSpPr/>
              <p:nvPr/>
            </p:nvSpPr>
            <p:spPr>
              <a:xfrm>
                <a:off x="7799503" y="5655644"/>
                <a:ext cx="39786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5D05D2A-54BB-4E3F-ABD2-557C8AFA5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503" y="5655644"/>
                <a:ext cx="397866" cy="670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6D40533-9156-4567-B66D-D8837E2DF58F}"/>
                  </a:ext>
                </a:extLst>
              </p:cNvPr>
              <p:cNvSpPr/>
              <p:nvPr/>
            </p:nvSpPr>
            <p:spPr>
              <a:xfrm>
                <a:off x="9618185" y="5655643"/>
                <a:ext cx="392877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6D40533-9156-4567-B66D-D8837E2DF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85" y="5655643"/>
                <a:ext cx="392877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900B601E-802E-4CFE-B530-A7422CB887ED}"/>
              </a:ext>
            </a:extLst>
          </p:cNvPr>
          <p:cNvSpPr/>
          <p:nvPr/>
        </p:nvSpPr>
        <p:spPr bwMode="auto">
          <a:xfrm>
            <a:off x="2746820" y="1628800"/>
            <a:ext cx="206796" cy="86409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030AE6-20D3-4D60-885A-6CD6FFBDF85D}"/>
              </a:ext>
            </a:extLst>
          </p:cNvPr>
          <p:cNvSpPr/>
          <p:nvPr/>
        </p:nvSpPr>
        <p:spPr bwMode="auto">
          <a:xfrm>
            <a:off x="3993375" y="1630029"/>
            <a:ext cx="206796" cy="86409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E64D1-BD5B-4EB4-B08A-76B603136C69}"/>
              </a:ext>
            </a:extLst>
          </p:cNvPr>
          <p:cNvSpPr/>
          <p:nvPr/>
        </p:nvSpPr>
        <p:spPr bwMode="auto">
          <a:xfrm>
            <a:off x="4200171" y="1624550"/>
            <a:ext cx="206796" cy="86409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C11D43-8FB3-4589-99A9-F2B3C1307093}"/>
              </a:ext>
            </a:extLst>
          </p:cNvPr>
          <p:cNvSpPr/>
          <p:nvPr/>
        </p:nvSpPr>
        <p:spPr bwMode="auto">
          <a:xfrm>
            <a:off x="4406967" y="1624550"/>
            <a:ext cx="206796" cy="86409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7034FF-9197-4BA7-A757-918AAB8D36C3}"/>
              </a:ext>
            </a:extLst>
          </p:cNvPr>
          <p:cNvSpPr/>
          <p:nvPr/>
        </p:nvSpPr>
        <p:spPr bwMode="auto">
          <a:xfrm>
            <a:off x="4612318" y="1616925"/>
            <a:ext cx="206796" cy="86409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E324A2-1BD0-4A45-ACE0-DB28A0D6BCA9}"/>
              </a:ext>
            </a:extLst>
          </p:cNvPr>
          <p:cNvSpPr/>
          <p:nvPr/>
        </p:nvSpPr>
        <p:spPr bwMode="auto">
          <a:xfrm>
            <a:off x="5446726" y="1630976"/>
            <a:ext cx="413790" cy="20733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411B38-44BB-47C5-BE15-594915075193}"/>
              </a:ext>
            </a:extLst>
          </p:cNvPr>
          <p:cNvSpPr/>
          <p:nvPr/>
        </p:nvSpPr>
        <p:spPr bwMode="auto">
          <a:xfrm>
            <a:off x="5876348" y="1646669"/>
            <a:ext cx="413790" cy="20733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5CA22C-B886-4A7F-9ADC-7DDFA0D9E2C4}"/>
              </a:ext>
            </a:extLst>
          </p:cNvPr>
          <p:cNvSpPr/>
          <p:nvPr/>
        </p:nvSpPr>
        <p:spPr bwMode="auto">
          <a:xfrm>
            <a:off x="5454642" y="1853999"/>
            <a:ext cx="413790" cy="20733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6F233D-1A64-4D48-BDCB-ED4769F9D5A3}"/>
              </a:ext>
            </a:extLst>
          </p:cNvPr>
          <p:cNvSpPr/>
          <p:nvPr/>
        </p:nvSpPr>
        <p:spPr bwMode="auto">
          <a:xfrm>
            <a:off x="5876348" y="1853999"/>
            <a:ext cx="413790" cy="20733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23760F-88C0-4655-BA08-812598BAAB2D}"/>
              </a:ext>
            </a:extLst>
          </p:cNvPr>
          <p:cNvSpPr/>
          <p:nvPr/>
        </p:nvSpPr>
        <p:spPr bwMode="auto">
          <a:xfrm>
            <a:off x="5446970" y="2077022"/>
            <a:ext cx="413790" cy="20733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3054EB-F355-4017-A428-BBA4BB812F09}"/>
              </a:ext>
            </a:extLst>
          </p:cNvPr>
          <p:cNvSpPr/>
          <p:nvPr/>
        </p:nvSpPr>
        <p:spPr bwMode="auto">
          <a:xfrm>
            <a:off x="5868432" y="2077022"/>
            <a:ext cx="413790" cy="20733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107401-E0B1-47E2-AA3D-EDDF634D0FD2}"/>
              </a:ext>
            </a:extLst>
          </p:cNvPr>
          <p:cNvSpPr/>
          <p:nvPr/>
        </p:nvSpPr>
        <p:spPr bwMode="auto">
          <a:xfrm>
            <a:off x="5446750" y="2267971"/>
            <a:ext cx="413790" cy="20733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CF7F92-B40B-443F-ADAB-118B7C47D0DD}"/>
              </a:ext>
            </a:extLst>
          </p:cNvPr>
          <p:cNvSpPr/>
          <p:nvPr/>
        </p:nvSpPr>
        <p:spPr bwMode="auto">
          <a:xfrm>
            <a:off x="6613885" y="1650963"/>
            <a:ext cx="1268085" cy="19975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44C44B-852B-4E31-9860-5F396C709123}"/>
              </a:ext>
            </a:extLst>
          </p:cNvPr>
          <p:cNvSpPr/>
          <p:nvPr/>
        </p:nvSpPr>
        <p:spPr bwMode="auto">
          <a:xfrm>
            <a:off x="2746820" y="3405492"/>
            <a:ext cx="206796" cy="177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8ACEF0-AC82-4E62-9F32-46801DC2D5F3}"/>
              </a:ext>
            </a:extLst>
          </p:cNvPr>
          <p:cNvSpPr/>
          <p:nvPr/>
        </p:nvSpPr>
        <p:spPr bwMode="auto">
          <a:xfrm>
            <a:off x="2953616" y="3405492"/>
            <a:ext cx="206796" cy="177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FD26794-4929-4CED-A790-D5100082C65B}"/>
              </a:ext>
            </a:extLst>
          </p:cNvPr>
          <p:cNvSpPr/>
          <p:nvPr/>
        </p:nvSpPr>
        <p:spPr bwMode="auto">
          <a:xfrm>
            <a:off x="3181538" y="3405492"/>
            <a:ext cx="206796" cy="177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497BF5-038D-41E2-AD33-8AA480486B38}"/>
              </a:ext>
            </a:extLst>
          </p:cNvPr>
          <p:cNvSpPr/>
          <p:nvPr/>
        </p:nvSpPr>
        <p:spPr bwMode="auto">
          <a:xfrm>
            <a:off x="3388334" y="3401629"/>
            <a:ext cx="206796" cy="177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A28172-ED8A-402F-B637-3350FBCC281B}"/>
              </a:ext>
            </a:extLst>
          </p:cNvPr>
          <p:cNvSpPr/>
          <p:nvPr/>
        </p:nvSpPr>
        <p:spPr bwMode="auto">
          <a:xfrm>
            <a:off x="2775575" y="3601714"/>
            <a:ext cx="206796" cy="177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3F169F6-D6C9-43F7-A3D6-E4E8F85B581F}"/>
              </a:ext>
            </a:extLst>
          </p:cNvPr>
          <p:cNvSpPr/>
          <p:nvPr/>
        </p:nvSpPr>
        <p:spPr bwMode="auto">
          <a:xfrm>
            <a:off x="2964615" y="3608157"/>
            <a:ext cx="206796" cy="177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60AF76-E971-4344-9ECB-5081468728C6}"/>
              </a:ext>
            </a:extLst>
          </p:cNvPr>
          <p:cNvSpPr/>
          <p:nvPr/>
        </p:nvSpPr>
        <p:spPr bwMode="auto">
          <a:xfrm>
            <a:off x="3160412" y="3601714"/>
            <a:ext cx="206796" cy="1779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994ABC-D9A6-4817-952F-79E0B74F9BCE}"/>
              </a:ext>
            </a:extLst>
          </p:cNvPr>
          <p:cNvSpPr/>
          <p:nvPr/>
        </p:nvSpPr>
        <p:spPr bwMode="auto">
          <a:xfrm>
            <a:off x="4089074" y="3387795"/>
            <a:ext cx="168696" cy="1779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A7A5F3-08FA-4ED4-8FCF-AC255FA62061}"/>
              </a:ext>
            </a:extLst>
          </p:cNvPr>
          <p:cNvSpPr/>
          <p:nvPr/>
        </p:nvSpPr>
        <p:spPr bwMode="auto">
          <a:xfrm>
            <a:off x="4290524" y="3387795"/>
            <a:ext cx="168696" cy="1779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3FAFA1-9319-475B-8502-858378B85D87}"/>
              </a:ext>
            </a:extLst>
          </p:cNvPr>
          <p:cNvSpPr/>
          <p:nvPr/>
        </p:nvSpPr>
        <p:spPr bwMode="auto">
          <a:xfrm>
            <a:off x="4503412" y="3401629"/>
            <a:ext cx="168696" cy="1779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5CB73E-10BD-47AE-BE08-91904E241EE8}"/>
              </a:ext>
            </a:extLst>
          </p:cNvPr>
          <p:cNvSpPr/>
          <p:nvPr/>
        </p:nvSpPr>
        <p:spPr bwMode="auto">
          <a:xfrm>
            <a:off x="4081466" y="3601714"/>
            <a:ext cx="168696" cy="1779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A0EDA83-6B99-4132-BFD9-75F2E6C04680}"/>
              </a:ext>
            </a:extLst>
          </p:cNvPr>
          <p:cNvSpPr/>
          <p:nvPr/>
        </p:nvSpPr>
        <p:spPr bwMode="auto">
          <a:xfrm>
            <a:off x="4290524" y="3586564"/>
            <a:ext cx="168696" cy="1779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8FA8097-AA92-4DC5-8D5E-7DADEB056F1B}"/>
              </a:ext>
            </a:extLst>
          </p:cNvPr>
          <p:cNvSpPr/>
          <p:nvPr/>
        </p:nvSpPr>
        <p:spPr bwMode="auto">
          <a:xfrm>
            <a:off x="4518441" y="3595383"/>
            <a:ext cx="168696" cy="1779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FC4B2A-D14C-4353-B7FB-4ADF9D3ACFB6}"/>
              </a:ext>
            </a:extLst>
          </p:cNvPr>
          <p:cNvSpPr/>
          <p:nvPr/>
        </p:nvSpPr>
        <p:spPr bwMode="auto">
          <a:xfrm>
            <a:off x="4090339" y="3815633"/>
            <a:ext cx="168696" cy="1779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7CA7E4-E63E-4855-89C6-7987053EC496}"/>
              </a:ext>
            </a:extLst>
          </p:cNvPr>
          <p:cNvSpPr/>
          <p:nvPr/>
        </p:nvSpPr>
        <p:spPr bwMode="auto">
          <a:xfrm>
            <a:off x="4290524" y="3802732"/>
            <a:ext cx="168696" cy="1779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B0A29A-13D3-4E6F-9A2A-BDCD4E61669C}"/>
              </a:ext>
            </a:extLst>
          </p:cNvPr>
          <p:cNvSpPr/>
          <p:nvPr/>
        </p:nvSpPr>
        <p:spPr bwMode="auto">
          <a:xfrm>
            <a:off x="4510147" y="3795917"/>
            <a:ext cx="168696" cy="1779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261951-F62E-46AB-97D6-0A88C7C9E7E4}"/>
              </a:ext>
            </a:extLst>
          </p:cNvPr>
          <p:cNvSpPr/>
          <p:nvPr/>
        </p:nvSpPr>
        <p:spPr bwMode="auto">
          <a:xfrm rot="5400000">
            <a:off x="5151534" y="3505473"/>
            <a:ext cx="394025" cy="1779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2EBDF9-1DA9-4968-925B-B3D81A4AE2A9}"/>
              </a:ext>
            </a:extLst>
          </p:cNvPr>
          <p:cNvSpPr/>
          <p:nvPr/>
        </p:nvSpPr>
        <p:spPr bwMode="auto">
          <a:xfrm rot="5400000">
            <a:off x="5333863" y="3502216"/>
            <a:ext cx="394025" cy="16869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DCD9303-E6C3-4B59-BCBC-0908BFFDF25F}"/>
              </a:ext>
            </a:extLst>
          </p:cNvPr>
          <p:cNvSpPr/>
          <p:nvPr/>
        </p:nvSpPr>
        <p:spPr bwMode="auto">
          <a:xfrm rot="5400000">
            <a:off x="5542602" y="3506850"/>
            <a:ext cx="394025" cy="1779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637C05D-AF6C-428D-9809-D03DC8E368E2}"/>
              </a:ext>
            </a:extLst>
          </p:cNvPr>
          <p:cNvSpPr/>
          <p:nvPr/>
        </p:nvSpPr>
        <p:spPr bwMode="auto">
          <a:xfrm rot="5400000">
            <a:off x="5755955" y="3497602"/>
            <a:ext cx="394025" cy="1779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E525401-6B5A-449B-BA53-81B097498712}"/>
              </a:ext>
            </a:extLst>
          </p:cNvPr>
          <p:cNvSpPr/>
          <p:nvPr/>
        </p:nvSpPr>
        <p:spPr bwMode="auto">
          <a:xfrm rot="5400000">
            <a:off x="5991078" y="3499455"/>
            <a:ext cx="394025" cy="1779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636DDE0-A1AD-4F15-8E0C-EC1E27A5B745}"/>
              </a:ext>
            </a:extLst>
          </p:cNvPr>
          <p:cNvSpPr/>
          <p:nvPr/>
        </p:nvSpPr>
        <p:spPr bwMode="auto">
          <a:xfrm rot="5400000">
            <a:off x="5148897" y="3919616"/>
            <a:ext cx="394025" cy="1779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DA2317-5614-4EB0-8F6E-B9425EED165F}"/>
              </a:ext>
            </a:extLst>
          </p:cNvPr>
          <p:cNvSpPr/>
          <p:nvPr/>
        </p:nvSpPr>
        <p:spPr bwMode="auto">
          <a:xfrm rot="5400000">
            <a:off x="5331214" y="3924601"/>
            <a:ext cx="394025" cy="1779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C82129-BEBA-4E44-BA30-DF3B1FE22887}"/>
              </a:ext>
            </a:extLst>
          </p:cNvPr>
          <p:cNvSpPr/>
          <p:nvPr/>
        </p:nvSpPr>
        <p:spPr bwMode="auto">
          <a:xfrm>
            <a:off x="6806951" y="3416300"/>
            <a:ext cx="212770" cy="17908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C35964A-69D3-45E3-8CFD-4F7FB9188935}"/>
              </a:ext>
            </a:extLst>
          </p:cNvPr>
          <p:cNvSpPr/>
          <p:nvPr/>
        </p:nvSpPr>
        <p:spPr bwMode="auto">
          <a:xfrm>
            <a:off x="7029556" y="3416300"/>
            <a:ext cx="212770" cy="17908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EB751B1-C054-41B0-97E2-D1BADE308065}"/>
              </a:ext>
            </a:extLst>
          </p:cNvPr>
          <p:cNvSpPr/>
          <p:nvPr/>
        </p:nvSpPr>
        <p:spPr bwMode="auto">
          <a:xfrm>
            <a:off x="7242326" y="3406579"/>
            <a:ext cx="212770" cy="17908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3A719D-0A5C-443B-940B-59B68C92C44A}"/>
              </a:ext>
            </a:extLst>
          </p:cNvPr>
          <p:cNvSpPr/>
          <p:nvPr/>
        </p:nvSpPr>
        <p:spPr bwMode="auto">
          <a:xfrm>
            <a:off x="7034929" y="3631125"/>
            <a:ext cx="212770" cy="17908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AD78E0D-52E7-4E47-B61F-268DC4DB2C47}"/>
              </a:ext>
            </a:extLst>
          </p:cNvPr>
          <p:cNvSpPr/>
          <p:nvPr/>
        </p:nvSpPr>
        <p:spPr bwMode="auto">
          <a:xfrm>
            <a:off x="6813549" y="3637467"/>
            <a:ext cx="212770" cy="17908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EFA7269-56D3-4731-9EB5-464F6D3AE3AE}"/>
              </a:ext>
            </a:extLst>
          </p:cNvPr>
          <p:cNvSpPr/>
          <p:nvPr/>
        </p:nvSpPr>
        <p:spPr bwMode="auto">
          <a:xfrm>
            <a:off x="7463244" y="3415352"/>
            <a:ext cx="212770" cy="17908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DF2352E-CD3F-405D-983A-FA754C7F6BB7}"/>
              </a:ext>
            </a:extLst>
          </p:cNvPr>
          <p:cNvSpPr/>
          <p:nvPr/>
        </p:nvSpPr>
        <p:spPr bwMode="auto">
          <a:xfrm>
            <a:off x="7667866" y="3404912"/>
            <a:ext cx="212770" cy="17908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90E3B3A-98E1-4045-A196-C4B1C7F4CA5B}"/>
              </a:ext>
            </a:extLst>
          </p:cNvPr>
          <p:cNvSpPr/>
          <p:nvPr/>
        </p:nvSpPr>
        <p:spPr bwMode="auto">
          <a:xfrm>
            <a:off x="7233362" y="3629068"/>
            <a:ext cx="212770" cy="17908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6F7661F-BBAC-4D2F-A0E8-660B80E0B7EB}"/>
              </a:ext>
            </a:extLst>
          </p:cNvPr>
          <p:cNvSpPr/>
          <p:nvPr/>
        </p:nvSpPr>
        <p:spPr bwMode="auto">
          <a:xfrm>
            <a:off x="7466558" y="3629068"/>
            <a:ext cx="212770" cy="17908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A42CAA6-C2B6-4746-84B5-1AC6B21ADEFD}"/>
              </a:ext>
            </a:extLst>
          </p:cNvPr>
          <p:cNvSpPr/>
          <p:nvPr/>
        </p:nvSpPr>
        <p:spPr bwMode="auto">
          <a:xfrm>
            <a:off x="7676014" y="3640100"/>
            <a:ext cx="212770" cy="17908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702D618-65FC-4508-8713-9EE98D21E0ED}"/>
              </a:ext>
            </a:extLst>
          </p:cNvPr>
          <p:cNvSpPr/>
          <p:nvPr/>
        </p:nvSpPr>
        <p:spPr bwMode="auto">
          <a:xfrm>
            <a:off x="6813549" y="3833110"/>
            <a:ext cx="212770" cy="17908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20B596E-9C37-46AC-9976-2D366A12D5FB}"/>
              </a:ext>
            </a:extLst>
          </p:cNvPr>
          <p:cNvSpPr/>
          <p:nvPr/>
        </p:nvSpPr>
        <p:spPr bwMode="auto">
          <a:xfrm>
            <a:off x="7038038" y="3833268"/>
            <a:ext cx="212770" cy="17908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6B42796-66B7-4A23-81B7-BE5A561275A8}"/>
              </a:ext>
            </a:extLst>
          </p:cNvPr>
          <p:cNvSpPr/>
          <p:nvPr/>
        </p:nvSpPr>
        <p:spPr bwMode="auto">
          <a:xfrm>
            <a:off x="7267711" y="3833110"/>
            <a:ext cx="174566" cy="18748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D27184-91DB-4F9E-B948-71F7BE552509}"/>
              </a:ext>
            </a:extLst>
          </p:cNvPr>
          <p:cNvSpPr/>
          <p:nvPr/>
        </p:nvSpPr>
        <p:spPr bwMode="auto">
          <a:xfrm>
            <a:off x="2878973" y="5701009"/>
            <a:ext cx="448031" cy="72181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EB866B-6838-43DC-A3C5-2D35375DD2A1}"/>
              </a:ext>
            </a:extLst>
          </p:cNvPr>
          <p:cNvSpPr/>
          <p:nvPr/>
        </p:nvSpPr>
        <p:spPr bwMode="auto">
          <a:xfrm>
            <a:off x="4776289" y="5682754"/>
            <a:ext cx="239591" cy="6705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576290-3906-4A54-B082-C5BDD54AEC56}"/>
              </a:ext>
            </a:extLst>
          </p:cNvPr>
          <p:cNvSpPr/>
          <p:nvPr/>
        </p:nvSpPr>
        <p:spPr bwMode="auto">
          <a:xfrm>
            <a:off x="6532835" y="5647196"/>
            <a:ext cx="962872" cy="23330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135E9EA-B169-4942-83D8-E6FF95A70488}"/>
              </a:ext>
            </a:extLst>
          </p:cNvPr>
          <p:cNvSpPr/>
          <p:nvPr/>
        </p:nvSpPr>
        <p:spPr bwMode="auto">
          <a:xfrm>
            <a:off x="8381380" y="5631907"/>
            <a:ext cx="469848" cy="23330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C2B9895-57A7-4C72-9740-C59FD25B75C6}"/>
              </a:ext>
            </a:extLst>
          </p:cNvPr>
          <p:cNvSpPr/>
          <p:nvPr/>
        </p:nvSpPr>
        <p:spPr bwMode="auto">
          <a:xfrm>
            <a:off x="10195073" y="5631907"/>
            <a:ext cx="216024" cy="19301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0DEB907-AEE0-47B2-8F36-6243FE76306F}"/>
              </a:ext>
            </a:extLst>
          </p:cNvPr>
          <p:cNvSpPr/>
          <p:nvPr/>
        </p:nvSpPr>
        <p:spPr bwMode="auto">
          <a:xfrm>
            <a:off x="6616765" y="1852774"/>
            <a:ext cx="1268085" cy="20351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4268F59-B328-4492-82D4-3041120260E2}"/>
              </a:ext>
            </a:extLst>
          </p:cNvPr>
          <p:cNvSpPr/>
          <p:nvPr/>
        </p:nvSpPr>
        <p:spPr bwMode="auto">
          <a:xfrm>
            <a:off x="2507582" y="1476682"/>
            <a:ext cx="5497994" cy="355297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11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8" grpId="0" animBg="1"/>
      <p:bldP spid="1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5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32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34" grpId="0" animBg="1"/>
      <p:bldP spid="41" grpId="0" animBg="1"/>
      <p:bldP spid="50" grpId="0" animBg="1"/>
      <p:bldP spid="60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67358" y="892548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4E4BFB-CC0A-4053-916F-27BD1AD79E18}"/>
              </a:ext>
            </a:extLst>
          </p:cNvPr>
          <p:cNvSpPr/>
          <p:nvPr/>
        </p:nvSpPr>
        <p:spPr>
          <a:xfrm>
            <a:off x="2386116" y="806900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89E622-4DF8-410C-8E23-082C8DA1BA4B}"/>
                  </a:ext>
                </a:extLst>
              </p:cNvPr>
              <p:cNvSpPr txBox="1"/>
              <p:nvPr/>
            </p:nvSpPr>
            <p:spPr>
              <a:xfrm>
                <a:off x="2386116" y="1180783"/>
                <a:ext cx="9145016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1. Sarah shades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a shape. What fraction is left unshaded 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89E622-4DF8-410C-8E23-082C8DA1B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116" y="1180783"/>
                <a:ext cx="9145016" cy="615233"/>
              </a:xfrm>
              <a:prstGeom prst="rect">
                <a:avLst/>
              </a:prstGeom>
              <a:blipFill>
                <a:blip r:embed="rId4"/>
                <a:stretch>
                  <a:fillRect l="-999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93B4E6-5396-4874-B84A-A8080DE288B5}"/>
                  </a:ext>
                </a:extLst>
              </p:cNvPr>
              <p:cNvSpPr/>
              <p:nvPr/>
            </p:nvSpPr>
            <p:spPr>
              <a:xfrm>
                <a:off x="2432468" y="1796016"/>
                <a:ext cx="9125291" cy="1136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2. A cake is divided into 12 equal parts. John eats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the cake  and Kate eats another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/>
                  <a:t> . What fraction of the cake is left ?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93B4E6-5396-4874-B84A-A8080DE28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468" y="1796016"/>
                <a:ext cx="9125291" cy="1136208"/>
              </a:xfrm>
              <a:prstGeom prst="rect">
                <a:avLst/>
              </a:prstGeom>
              <a:blipFill>
                <a:blip r:embed="rId5"/>
                <a:stretch>
                  <a:fillRect l="-1002" b="-4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22FD7F9-2473-462B-92CB-2D353FE7D227}"/>
              </a:ext>
            </a:extLst>
          </p:cNvPr>
          <p:cNvSpPr txBox="1"/>
          <p:nvPr/>
        </p:nvSpPr>
        <p:spPr>
          <a:xfrm>
            <a:off x="2386116" y="2996345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en-GB" sz="2400" dirty="0"/>
              <a:t>A car park contains 20 spaces. There are 17 cars parked in the car park</a:t>
            </a:r>
          </a:p>
          <a:p>
            <a:r>
              <a:rPr lang="en-GB" sz="2400" dirty="0"/>
              <a:t> (a) What fraction of the car park is full ?</a:t>
            </a:r>
          </a:p>
          <a:p>
            <a:r>
              <a:rPr lang="en-GB" sz="2400" dirty="0"/>
              <a:t> (b) What fraction of the car park is empty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2257F-CFE2-441F-9E2E-65487F70FEAF}"/>
              </a:ext>
            </a:extLst>
          </p:cNvPr>
          <p:cNvSpPr txBox="1"/>
          <p:nvPr/>
        </p:nvSpPr>
        <p:spPr>
          <a:xfrm>
            <a:off x="2386116" y="4612531"/>
            <a:ext cx="982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4. Using  these tiles create as many Friezes  with half the Frieze shaded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E4AB3-8B2E-419D-8A5E-2E23BB5151C8}"/>
              </a:ext>
            </a:extLst>
          </p:cNvPr>
          <p:cNvSpPr txBox="1"/>
          <p:nvPr/>
        </p:nvSpPr>
        <p:spPr>
          <a:xfrm>
            <a:off x="4276190" y="501707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Tiles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4F5826-CAAE-44ED-9943-2DF188134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145" y="5567996"/>
            <a:ext cx="1073250" cy="10273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917EF8-8BCF-4601-AF4D-7491D3AE6EA7}"/>
              </a:ext>
            </a:extLst>
          </p:cNvPr>
          <p:cNvSpPr/>
          <p:nvPr/>
        </p:nvSpPr>
        <p:spPr>
          <a:xfrm>
            <a:off x="6877664" y="5005885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Frieze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EF923E-F490-4EBF-A29E-D0188CBE1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2468" y="5496455"/>
            <a:ext cx="1073250" cy="1027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2917AC-C2FF-4272-8F5A-71E23A744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2504" y="5469473"/>
            <a:ext cx="1073250" cy="1027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3AD63D-8569-4247-9429-2CCD2CDC6CD5}"/>
              </a:ext>
            </a:extLst>
          </p:cNvPr>
          <p:cNvPicPr/>
          <p:nvPr/>
        </p:nvPicPr>
        <p:blipFill rotWithShape="1">
          <a:blip r:embed="rId7"/>
          <a:srcRect l="42211" t="72385" r="53007" b="19933"/>
          <a:stretch/>
        </p:blipFill>
        <p:spPr bwMode="auto">
          <a:xfrm rot="5400000">
            <a:off x="3515838" y="5459130"/>
            <a:ext cx="747063" cy="749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074893-B054-4958-A840-BCB80F249283}"/>
              </a:ext>
            </a:extLst>
          </p:cNvPr>
          <p:cNvPicPr/>
          <p:nvPr/>
        </p:nvPicPr>
        <p:blipFill rotWithShape="1">
          <a:blip r:embed="rId7"/>
          <a:srcRect l="42211" t="72385" r="53007" b="19933"/>
          <a:stretch/>
        </p:blipFill>
        <p:spPr bwMode="auto">
          <a:xfrm rot="10800000">
            <a:off x="5125671" y="5476318"/>
            <a:ext cx="747063" cy="749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DF547B-44A2-4668-9F16-D273F73870BD}"/>
              </a:ext>
            </a:extLst>
          </p:cNvPr>
          <p:cNvPicPr/>
          <p:nvPr/>
        </p:nvPicPr>
        <p:blipFill rotWithShape="1">
          <a:blip r:embed="rId7"/>
          <a:srcRect l="42211" t="72385" r="53007" b="19933"/>
          <a:stretch/>
        </p:blipFill>
        <p:spPr bwMode="auto">
          <a:xfrm rot="16200000">
            <a:off x="4306364" y="5466359"/>
            <a:ext cx="747063" cy="749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AD5F65-4B27-404B-B5F3-A904CC1A6731}"/>
              </a:ext>
            </a:extLst>
          </p:cNvPr>
          <p:cNvPicPr/>
          <p:nvPr/>
        </p:nvPicPr>
        <p:blipFill rotWithShape="1">
          <a:blip r:embed="rId7"/>
          <a:srcRect l="42211" t="72385" r="53007" b="19933"/>
          <a:stretch/>
        </p:blipFill>
        <p:spPr bwMode="auto">
          <a:xfrm>
            <a:off x="4335144" y="6108554"/>
            <a:ext cx="747063" cy="749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F0CD33BF-1CC1-4D6D-84BF-6F14AEF9E174}"/>
              </a:ext>
            </a:extLst>
          </p:cNvPr>
          <p:cNvSpPr/>
          <p:nvPr/>
        </p:nvSpPr>
        <p:spPr bwMode="auto">
          <a:xfrm>
            <a:off x="8935865" y="5539105"/>
            <a:ext cx="460559" cy="461665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DF81C11C-B203-43F1-A45C-1B4172F71CA3}"/>
              </a:ext>
            </a:extLst>
          </p:cNvPr>
          <p:cNvSpPr/>
          <p:nvPr/>
        </p:nvSpPr>
        <p:spPr bwMode="auto">
          <a:xfrm>
            <a:off x="8978534" y="6001195"/>
            <a:ext cx="460559" cy="461665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1511D172-C819-414D-AA88-00658E3F9360}"/>
              </a:ext>
            </a:extLst>
          </p:cNvPr>
          <p:cNvSpPr/>
          <p:nvPr/>
        </p:nvSpPr>
        <p:spPr bwMode="auto">
          <a:xfrm>
            <a:off x="9439093" y="5566102"/>
            <a:ext cx="460559" cy="461665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FE5236AC-7801-4901-9875-392290731C9A}"/>
              </a:ext>
            </a:extLst>
          </p:cNvPr>
          <p:cNvSpPr/>
          <p:nvPr/>
        </p:nvSpPr>
        <p:spPr bwMode="auto">
          <a:xfrm>
            <a:off x="9439093" y="5994145"/>
            <a:ext cx="460559" cy="461665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685C6-BED2-4534-A2E3-A8A8CA1CDC4B}"/>
              </a:ext>
            </a:extLst>
          </p:cNvPr>
          <p:cNvSpPr txBox="1"/>
          <p:nvPr/>
        </p:nvSpPr>
        <p:spPr>
          <a:xfrm>
            <a:off x="9476513" y="4988523"/>
            <a:ext cx="166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Example</a:t>
            </a: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18F10E08-2ACD-43A4-997E-B314CEABADC5}"/>
              </a:ext>
            </a:extLst>
          </p:cNvPr>
          <p:cNvSpPr/>
          <p:nvPr/>
        </p:nvSpPr>
        <p:spPr bwMode="auto">
          <a:xfrm rot="5400000">
            <a:off x="10705639" y="5512749"/>
            <a:ext cx="460559" cy="461665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D2DB6CE5-BB5C-4CDF-A06B-294960F6AA5F}"/>
              </a:ext>
            </a:extLst>
          </p:cNvPr>
          <p:cNvSpPr/>
          <p:nvPr/>
        </p:nvSpPr>
        <p:spPr bwMode="auto">
          <a:xfrm>
            <a:off x="10697833" y="5965452"/>
            <a:ext cx="460559" cy="461665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00D92856-8B59-4165-90B0-A63C94CBDC32}"/>
              </a:ext>
            </a:extLst>
          </p:cNvPr>
          <p:cNvSpPr/>
          <p:nvPr/>
        </p:nvSpPr>
        <p:spPr bwMode="auto">
          <a:xfrm>
            <a:off x="11174004" y="5514101"/>
            <a:ext cx="460559" cy="461665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5A83AC21-6787-4948-85C3-E0C054D03069}"/>
              </a:ext>
            </a:extLst>
          </p:cNvPr>
          <p:cNvSpPr/>
          <p:nvPr/>
        </p:nvSpPr>
        <p:spPr bwMode="auto">
          <a:xfrm rot="5400000">
            <a:off x="11178955" y="5992006"/>
            <a:ext cx="460559" cy="461665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E677B1-4B13-4601-93F2-38A3457A138A}"/>
                  </a:ext>
                </a:extLst>
              </p:cNvPr>
              <p:cNvSpPr txBox="1"/>
              <p:nvPr/>
            </p:nvSpPr>
            <p:spPr>
              <a:xfrm>
                <a:off x="11449892" y="1087867"/>
                <a:ext cx="380349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E677B1-4B13-4601-93F2-38A3457A1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892" y="1087867"/>
                <a:ext cx="380349" cy="7835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359C07C-15FE-4136-95C0-E7602169D9B2}"/>
                  </a:ext>
                </a:extLst>
              </p:cNvPr>
              <p:cNvSpPr/>
              <p:nvPr/>
            </p:nvSpPr>
            <p:spPr>
              <a:xfrm>
                <a:off x="11069306" y="2258756"/>
                <a:ext cx="923651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359C07C-15FE-4136-95C0-E7602169D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306" y="2258756"/>
                <a:ext cx="923651" cy="616515"/>
              </a:xfrm>
              <a:prstGeom prst="rect">
                <a:avLst/>
              </a:prstGeom>
              <a:blipFill>
                <a:blip r:embed="rId9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AD0F277-64AD-424A-8159-DD86F2096520}"/>
                  </a:ext>
                </a:extLst>
              </p:cNvPr>
              <p:cNvSpPr/>
              <p:nvPr/>
            </p:nvSpPr>
            <p:spPr>
              <a:xfrm>
                <a:off x="8786962" y="3399958"/>
                <a:ext cx="60946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AD0F277-64AD-424A-8159-DD86F2096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962" y="3399958"/>
                <a:ext cx="609462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D0F771F-9B48-4DBA-88ED-2FA63DB09193}"/>
                  </a:ext>
                </a:extLst>
              </p:cNvPr>
              <p:cNvSpPr/>
              <p:nvPr/>
            </p:nvSpPr>
            <p:spPr>
              <a:xfrm>
                <a:off x="9421846" y="3835692"/>
                <a:ext cx="60946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D0F771F-9B48-4DBA-88ED-2FA63DB09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846" y="3835692"/>
                <a:ext cx="609462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126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18" grpId="0"/>
      <p:bldP spid="19" grpId="0"/>
      <p:bldP spid="25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1: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first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>
            <a:extLst>
              <a:ext uri="{FF2B5EF4-FFF2-40B4-BE49-F238E27FC236}">
                <a16:creationId xmlns:a16="http://schemas.microsoft.com/office/drawing/2014/main" id="{BAA1E507-C77E-4F82-9218-21C63F77B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709" y="5181619"/>
            <a:ext cx="2218050" cy="1268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372" name="TextBox 1"/>
              <p:cNvSpPr txBox="1">
                <a:spLocks noChangeArrowheads="1"/>
              </p:cNvSpPr>
              <p:nvPr/>
            </p:nvSpPr>
            <p:spPr bwMode="auto">
              <a:xfrm>
                <a:off x="2351584" y="788861"/>
                <a:ext cx="7200799" cy="13533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marL="457200" indent="-457200"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269875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indent="0" eaLnBrk="1" hangingPunct="1">
                  <a:buClr>
                    <a:srgbClr val="000000"/>
                  </a:buClr>
                  <a:buSzPct val="100000"/>
                  <a:defRPr/>
                </a:pPr>
                <a:r>
                  <a:rPr lang="en-US" sz="2400" dirty="0"/>
                  <a:t>It is easy to see from the diagram opposite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are </a:t>
                </a:r>
                <a:r>
                  <a:rPr lang="en-US" sz="2400" i="1" dirty="0"/>
                  <a:t>equivalent fractions </a:t>
                </a:r>
                <a:r>
                  <a:rPr lang="en-US" sz="2400" dirty="0" err="1"/>
                  <a:t>ie</a:t>
                </a:r>
                <a:r>
                  <a:rPr lang="en-US" sz="2400" dirty="0"/>
                  <a:t>. They both have the same value. </a:t>
                </a:r>
              </a:p>
            </p:txBody>
          </p:sp>
        </mc:Choice>
        <mc:Fallback xmlns="">
          <p:sp>
            <p:nvSpPr>
              <p:cNvPr id="1537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1584" y="788861"/>
                <a:ext cx="7200799" cy="1353319"/>
              </a:xfrm>
              <a:prstGeom prst="rect">
                <a:avLst/>
              </a:prstGeom>
              <a:blipFill>
                <a:blip r:embed="rId4"/>
                <a:stretch>
                  <a:fillRect l="-1355" t="-3153" b="-94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Equivalent Fractions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9C0DCA-A7FF-4DD0-A7C6-3C50579384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396"/>
          <a:stretch/>
        </p:blipFill>
        <p:spPr>
          <a:xfrm rot="16200000">
            <a:off x="10144377" y="290786"/>
            <a:ext cx="1197069" cy="2349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552C1B-AAFD-43FB-BBD4-55650C444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900" y="5181620"/>
            <a:ext cx="2218050" cy="1268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3CCD3C-BAE6-4EA6-9132-5429D8F78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3523" y="5188508"/>
            <a:ext cx="2218050" cy="1220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346485-9728-4BC6-8FE5-63EAC0EB2599}"/>
              </a:ext>
            </a:extLst>
          </p:cNvPr>
          <p:cNvSpPr txBox="1"/>
          <p:nvPr/>
        </p:nvSpPr>
        <p:spPr>
          <a:xfrm>
            <a:off x="2353057" y="2346267"/>
            <a:ext cx="3778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Another way of looking at this is to note that the fractions are at the same place on a number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AD9D1-C9E3-48EE-84DA-9630E35A9FB0}"/>
              </a:ext>
            </a:extLst>
          </p:cNvPr>
          <p:cNvSpPr txBox="1"/>
          <p:nvPr/>
        </p:nvSpPr>
        <p:spPr>
          <a:xfrm>
            <a:off x="2351585" y="3980412"/>
            <a:ext cx="14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65D664-D34E-4994-9451-5A4DAF09763D}"/>
                  </a:ext>
                </a:extLst>
              </p:cNvPr>
              <p:cNvSpPr txBox="1"/>
              <p:nvPr/>
            </p:nvSpPr>
            <p:spPr>
              <a:xfrm>
                <a:off x="2359154" y="4313042"/>
                <a:ext cx="9641502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Use the diagram below to shade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of the rectangle in different ways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65D664-D34E-4994-9451-5A4DAF097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154" y="4313042"/>
                <a:ext cx="9641502" cy="622414"/>
              </a:xfrm>
              <a:prstGeom prst="rect">
                <a:avLst/>
              </a:prstGeom>
              <a:blipFill>
                <a:blip r:embed="rId10"/>
                <a:stretch>
                  <a:fillRect l="-948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3CC4DC9-88C7-4F8B-B7BC-BE3995960844}"/>
              </a:ext>
            </a:extLst>
          </p:cNvPr>
          <p:cNvSpPr txBox="1"/>
          <p:nvPr/>
        </p:nvSpPr>
        <p:spPr>
          <a:xfrm>
            <a:off x="4824111" y="4790399"/>
            <a:ext cx="143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C49CE7-3E34-4522-92C5-EA4C8EB0A48C}"/>
              </a:ext>
            </a:extLst>
          </p:cNvPr>
          <p:cNvSpPr txBox="1"/>
          <p:nvPr/>
        </p:nvSpPr>
        <p:spPr>
          <a:xfrm>
            <a:off x="7127092" y="5154084"/>
            <a:ext cx="2008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Shade any 20 of the 32 triangle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265390-190E-49E3-8E6D-0F1F5A308019}"/>
                  </a:ext>
                </a:extLst>
              </p:cNvPr>
              <p:cNvSpPr txBox="1"/>
              <p:nvPr/>
            </p:nvSpPr>
            <p:spPr>
              <a:xfrm>
                <a:off x="10974718" y="5347099"/>
                <a:ext cx="1163804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265390-190E-49E3-8E6D-0F1F5A308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718" y="5347099"/>
                <a:ext cx="1163804" cy="7936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78F6BD2-42F2-44C0-AD57-CC5BB545BD75}"/>
              </a:ext>
            </a:extLst>
          </p:cNvPr>
          <p:cNvSpPr/>
          <p:nvPr/>
        </p:nvSpPr>
        <p:spPr bwMode="auto">
          <a:xfrm>
            <a:off x="10166112" y="978995"/>
            <a:ext cx="456064" cy="9361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8AEC17-4825-4F9C-AABC-9F315BD239F8}"/>
              </a:ext>
            </a:extLst>
          </p:cNvPr>
          <p:cNvSpPr/>
          <p:nvPr/>
        </p:nvSpPr>
        <p:spPr bwMode="auto">
          <a:xfrm>
            <a:off x="11352584" y="978995"/>
            <a:ext cx="456064" cy="46805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1CB263-192B-445B-800B-5D3C21618644}"/>
              </a:ext>
            </a:extLst>
          </p:cNvPr>
          <p:cNvSpPr/>
          <p:nvPr/>
        </p:nvSpPr>
        <p:spPr bwMode="auto">
          <a:xfrm>
            <a:off x="11352584" y="1476146"/>
            <a:ext cx="456064" cy="44068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8E2F2A-2301-4AFF-BAA7-D46208146135}"/>
              </a:ext>
            </a:extLst>
          </p:cNvPr>
          <p:cNvCxnSpPr>
            <a:cxnSpLocks/>
          </p:cNvCxnSpPr>
          <p:nvPr/>
        </p:nvCxnSpPr>
        <p:spPr bwMode="auto">
          <a:xfrm>
            <a:off x="6744072" y="2636912"/>
            <a:ext cx="2664296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93BA32-3E9E-4475-A320-5FD3F68BB45C}"/>
              </a:ext>
            </a:extLst>
          </p:cNvPr>
          <p:cNvCxnSpPr>
            <a:cxnSpLocks/>
          </p:cNvCxnSpPr>
          <p:nvPr/>
        </p:nvCxnSpPr>
        <p:spPr bwMode="auto">
          <a:xfrm>
            <a:off x="6744072" y="3645024"/>
            <a:ext cx="2664296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3B9A01-5598-4C20-80EE-FBA53F444BA8}"/>
              </a:ext>
            </a:extLst>
          </p:cNvPr>
          <p:cNvCxnSpPr>
            <a:cxnSpLocks/>
          </p:cNvCxnSpPr>
          <p:nvPr/>
        </p:nvCxnSpPr>
        <p:spPr bwMode="auto">
          <a:xfrm>
            <a:off x="6744072" y="2528900"/>
            <a:ext cx="0" cy="21602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8B6A8E-CD20-4F77-AAEE-E574EA886E24}"/>
              </a:ext>
            </a:extLst>
          </p:cNvPr>
          <p:cNvCxnSpPr>
            <a:cxnSpLocks/>
          </p:cNvCxnSpPr>
          <p:nvPr/>
        </p:nvCxnSpPr>
        <p:spPr bwMode="auto">
          <a:xfrm>
            <a:off x="9408368" y="2528900"/>
            <a:ext cx="0" cy="21602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730E21F-EF52-4363-B848-C28E96192584}"/>
              </a:ext>
            </a:extLst>
          </p:cNvPr>
          <p:cNvCxnSpPr>
            <a:cxnSpLocks/>
          </p:cNvCxnSpPr>
          <p:nvPr/>
        </p:nvCxnSpPr>
        <p:spPr bwMode="auto">
          <a:xfrm>
            <a:off x="6744072" y="3505201"/>
            <a:ext cx="0" cy="21602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0AB3B9C-1CBC-4812-A570-F1100706EA0E}"/>
              </a:ext>
            </a:extLst>
          </p:cNvPr>
          <p:cNvCxnSpPr>
            <a:cxnSpLocks/>
          </p:cNvCxnSpPr>
          <p:nvPr/>
        </p:nvCxnSpPr>
        <p:spPr bwMode="auto">
          <a:xfrm>
            <a:off x="9444388" y="3547673"/>
            <a:ext cx="0" cy="19470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C2B3112-F2E9-437A-93AC-4CB9AF96F463}"/>
              </a:ext>
            </a:extLst>
          </p:cNvPr>
          <p:cNvSpPr txBox="1"/>
          <p:nvPr/>
        </p:nvSpPr>
        <p:spPr>
          <a:xfrm>
            <a:off x="9228364" y="278695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D87853-6C1B-45C9-A347-99FFA9C29A02}"/>
              </a:ext>
            </a:extLst>
          </p:cNvPr>
          <p:cNvSpPr/>
          <p:nvPr/>
        </p:nvSpPr>
        <p:spPr>
          <a:xfrm>
            <a:off x="6580405" y="279486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FD64FA-E689-4E7C-840C-626D61BAEBF6}"/>
              </a:ext>
            </a:extLst>
          </p:cNvPr>
          <p:cNvSpPr/>
          <p:nvPr/>
        </p:nvSpPr>
        <p:spPr>
          <a:xfrm>
            <a:off x="6580405" y="374354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0460E1-12C4-4E33-9F14-77B928A9A8D4}"/>
              </a:ext>
            </a:extLst>
          </p:cNvPr>
          <p:cNvSpPr/>
          <p:nvPr/>
        </p:nvSpPr>
        <p:spPr>
          <a:xfrm>
            <a:off x="9280721" y="37530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5D60EC1-828C-4939-A63C-141B2FC78AB6}"/>
                  </a:ext>
                </a:extLst>
              </p:cNvPr>
              <p:cNvSpPr/>
              <p:nvPr/>
            </p:nvSpPr>
            <p:spPr>
              <a:xfrm>
                <a:off x="7897646" y="3725043"/>
                <a:ext cx="37702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5D60EC1-828C-4939-A63C-141B2FC78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646" y="3725043"/>
                <a:ext cx="377026" cy="6109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E60FC84-9450-44EA-90FE-2377A1E1CFDF}"/>
                  </a:ext>
                </a:extLst>
              </p:cNvPr>
              <p:cNvSpPr/>
              <p:nvPr/>
            </p:nvSpPr>
            <p:spPr>
              <a:xfrm>
                <a:off x="7851557" y="2753093"/>
                <a:ext cx="37702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E60FC84-9450-44EA-90FE-2377A1E1C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557" y="2753093"/>
                <a:ext cx="377026" cy="6109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5BB3F72-46F9-4283-A912-8B45829DEB86}"/>
                  </a:ext>
                </a:extLst>
              </p:cNvPr>
              <p:cNvSpPr/>
              <p:nvPr/>
            </p:nvSpPr>
            <p:spPr>
              <a:xfrm>
                <a:off x="7265190" y="3708999"/>
                <a:ext cx="37702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5BB3F72-46F9-4283-A912-8B45829DE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190" y="3708999"/>
                <a:ext cx="377026" cy="610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AC365B6-6515-4F54-ADEF-73BC19A6A2D0}"/>
                  </a:ext>
                </a:extLst>
              </p:cNvPr>
              <p:cNvSpPr/>
              <p:nvPr/>
            </p:nvSpPr>
            <p:spPr>
              <a:xfrm>
                <a:off x="8521398" y="3698288"/>
                <a:ext cx="37702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AC365B6-6515-4F54-ADEF-73BC19A6A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398" y="3698288"/>
                <a:ext cx="377026" cy="6109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9AC506E-D02C-4841-A0EA-1CB3920F2338}"/>
              </a:ext>
            </a:extLst>
          </p:cNvPr>
          <p:cNvCxnSpPr>
            <a:cxnSpLocks/>
          </p:cNvCxnSpPr>
          <p:nvPr/>
        </p:nvCxnSpPr>
        <p:spPr bwMode="auto">
          <a:xfrm>
            <a:off x="8040070" y="2528900"/>
            <a:ext cx="0" cy="21602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9797998-EC0E-4247-9B4A-3F3EAE2D7957}"/>
              </a:ext>
            </a:extLst>
          </p:cNvPr>
          <p:cNvCxnSpPr>
            <a:cxnSpLocks/>
          </p:cNvCxnSpPr>
          <p:nvPr/>
        </p:nvCxnSpPr>
        <p:spPr bwMode="auto">
          <a:xfrm>
            <a:off x="8059646" y="3508611"/>
            <a:ext cx="0" cy="21602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AFA70C9-6AE0-4363-BC27-39AFE267698E}"/>
              </a:ext>
            </a:extLst>
          </p:cNvPr>
          <p:cNvCxnSpPr>
            <a:cxnSpLocks/>
          </p:cNvCxnSpPr>
          <p:nvPr/>
        </p:nvCxnSpPr>
        <p:spPr bwMode="auto">
          <a:xfrm>
            <a:off x="7464152" y="3505201"/>
            <a:ext cx="0" cy="21602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619663B-4514-4C6A-8448-6231A273447D}"/>
              </a:ext>
            </a:extLst>
          </p:cNvPr>
          <p:cNvCxnSpPr>
            <a:cxnSpLocks/>
          </p:cNvCxnSpPr>
          <p:nvPr/>
        </p:nvCxnSpPr>
        <p:spPr bwMode="auto">
          <a:xfrm>
            <a:off x="8692103" y="3505201"/>
            <a:ext cx="0" cy="21602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D51130E-DEF1-4FA2-BA75-71A44DB589EF}"/>
              </a:ext>
            </a:extLst>
          </p:cNvPr>
          <p:cNvCxnSpPr>
            <a:cxnSpLocks/>
          </p:cNvCxnSpPr>
          <p:nvPr/>
        </p:nvCxnSpPr>
        <p:spPr bwMode="auto">
          <a:xfrm>
            <a:off x="2513375" y="5743419"/>
            <a:ext cx="1895968" cy="25905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C28EC38-148E-47CE-A0F2-7ED8634C89AE}"/>
              </a:ext>
            </a:extLst>
          </p:cNvPr>
          <p:cNvCxnSpPr>
            <a:cxnSpLocks/>
          </p:cNvCxnSpPr>
          <p:nvPr/>
        </p:nvCxnSpPr>
        <p:spPr bwMode="auto">
          <a:xfrm>
            <a:off x="2488369" y="5257746"/>
            <a:ext cx="1931296" cy="103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09C52D0-9B91-4B19-B379-930ED67E9490}"/>
              </a:ext>
            </a:extLst>
          </p:cNvPr>
          <p:cNvCxnSpPr>
            <a:cxnSpLocks/>
          </p:cNvCxnSpPr>
          <p:nvPr/>
        </p:nvCxnSpPr>
        <p:spPr bwMode="auto">
          <a:xfrm>
            <a:off x="2480154" y="6218754"/>
            <a:ext cx="1939511" cy="1033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EFB6958-CDE3-47F0-97FF-659EAAF69015}"/>
              </a:ext>
            </a:extLst>
          </p:cNvPr>
          <p:cNvCxnSpPr>
            <a:cxnSpLocks/>
          </p:cNvCxnSpPr>
          <p:nvPr/>
        </p:nvCxnSpPr>
        <p:spPr bwMode="auto">
          <a:xfrm flipV="1">
            <a:off x="2481138" y="5257746"/>
            <a:ext cx="14463" cy="97134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9A48501-EEDB-4BDA-AF64-D08887829A89}"/>
              </a:ext>
            </a:extLst>
          </p:cNvPr>
          <p:cNvCxnSpPr>
            <a:cxnSpLocks/>
          </p:cNvCxnSpPr>
          <p:nvPr/>
        </p:nvCxnSpPr>
        <p:spPr bwMode="auto">
          <a:xfrm flipV="1">
            <a:off x="4422429" y="5280873"/>
            <a:ext cx="14463" cy="97134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64DF95E-C5FF-4686-BCDB-3B95B666581C}"/>
              </a:ext>
            </a:extLst>
          </p:cNvPr>
          <p:cNvCxnSpPr>
            <a:cxnSpLocks/>
          </p:cNvCxnSpPr>
          <p:nvPr/>
        </p:nvCxnSpPr>
        <p:spPr bwMode="auto">
          <a:xfrm flipV="1">
            <a:off x="2974467" y="5273336"/>
            <a:ext cx="8430" cy="94842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01F5A51-EE88-4068-872F-952295F88C1F}"/>
              </a:ext>
            </a:extLst>
          </p:cNvPr>
          <p:cNvCxnSpPr>
            <a:cxnSpLocks/>
          </p:cNvCxnSpPr>
          <p:nvPr/>
        </p:nvCxnSpPr>
        <p:spPr bwMode="auto">
          <a:xfrm flipV="1">
            <a:off x="3435446" y="5275416"/>
            <a:ext cx="14463" cy="97134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A922757-7D35-4400-9DD7-6E6BFD31F604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5760" y="5251416"/>
            <a:ext cx="0" cy="95367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BC0AFD7-9FF4-4342-BC70-46264B23E609}"/>
              </a:ext>
            </a:extLst>
          </p:cNvPr>
          <p:cNvSpPr/>
          <p:nvPr/>
        </p:nvSpPr>
        <p:spPr bwMode="auto">
          <a:xfrm>
            <a:off x="4969223" y="5279414"/>
            <a:ext cx="493365" cy="51325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EA3CB29-E772-4678-975E-36523C012502}"/>
              </a:ext>
            </a:extLst>
          </p:cNvPr>
          <p:cNvSpPr/>
          <p:nvPr/>
        </p:nvSpPr>
        <p:spPr bwMode="auto">
          <a:xfrm>
            <a:off x="5485338" y="5279413"/>
            <a:ext cx="493365" cy="49995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CF48040-0BA5-494A-A405-5F0900A77F26}"/>
              </a:ext>
            </a:extLst>
          </p:cNvPr>
          <p:cNvSpPr/>
          <p:nvPr/>
        </p:nvSpPr>
        <p:spPr bwMode="auto">
          <a:xfrm>
            <a:off x="6003690" y="5270365"/>
            <a:ext cx="493076" cy="51325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1782163-6278-45C6-92C3-E8164976F2AB}"/>
              </a:ext>
            </a:extLst>
          </p:cNvPr>
          <p:cNvSpPr/>
          <p:nvPr/>
        </p:nvSpPr>
        <p:spPr bwMode="auto">
          <a:xfrm>
            <a:off x="4984742" y="5792670"/>
            <a:ext cx="493365" cy="48945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1D3F993-0710-4223-8487-7DAB167D6107}"/>
              </a:ext>
            </a:extLst>
          </p:cNvPr>
          <p:cNvSpPr/>
          <p:nvPr/>
        </p:nvSpPr>
        <p:spPr bwMode="auto">
          <a:xfrm>
            <a:off x="5485338" y="5800444"/>
            <a:ext cx="500596" cy="48167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02353DE-B2DA-4B8D-B4C6-C82A85CE7B32}"/>
              </a:ext>
            </a:extLst>
          </p:cNvPr>
          <p:cNvCxnSpPr>
            <a:cxnSpLocks/>
          </p:cNvCxnSpPr>
          <p:nvPr/>
        </p:nvCxnSpPr>
        <p:spPr bwMode="auto">
          <a:xfrm>
            <a:off x="4984742" y="6037395"/>
            <a:ext cx="1260355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582D691-DE19-4AAF-A5C2-4E2194605204}"/>
              </a:ext>
            </a:extLst>
          </p:cNvPr>
          <p:cNvCxnSpPr>
            <a:cxnSpLocks/>
          </p:cNvCxnSpPr>
          <p:nvPr/>
        </p:nvCxnSpPr>
        <p:spPr bwMode="auto">
          <a:xfrm>
            <a:off x="4969223" y="5526993"/>
            <a:ext cx="158273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E3EF5FB-3AAF-4650-A734-76C7882D6B89}"/>
              </a:ext>
            </a:extLst>
          </p:cNvPr>
          <p:cNvCxnSpPr/>
          <p:nvPr/>
        </p:nvCxnSpPr>
        <p:spPr bwMode="auto">
          <a:xfrm>
            <a:off x="4984742" y="5787712"/>
            <a:ext cx="1260355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9224338-F892-4977-B9E3-7347EBE769BE}"/>
              </a:ext>
            </a:extLst>
          </p:cNvPr>
          <p:cNvCxnSpPr>
            <a:cxnSpLocks/>
          </p:cNvCxnSpPr>
          <p:nvPr/>
        </p:nvCxnSpPr>
        <p:spPr bwMode="auto">
          <a:xfrm>
            <a:off x="4967998" y="5275416"/>
            <a:ext cx="1020064" cy="50683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BE4E30D-F731-46E6-A4EA-F829CDC089A0}"/>
              </a:ext>
            </a:extLst>
          </p:cNvPr>
          <p:cNvCxnSpPr>
            <a:cxnSpLocks/>
          </p:cNvCxnSpPr>
          <p:nvPr/>
        </p:nvCxnSpPr>
        <p:spPr bwMode="auto">
          <a:xfrm>
            <a:off x="4980032" y="5795687"/>
            <a:ext cx="1013133" cy="48643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ED02BB4-DB67-4C3C-BB31-AA4FCC0653A3}"/>
              </a:ext>
            </a:extLst>
          </p:cNvPr>
          <p:cNvCxnSpPr>
            <a:cxnSpLocks/>
          </p:cNvCxnSpPr>
          <p:nvPr/>
        </p:nvCxnSpPr>
        <p:spPr bwMode="auto">
          <a:xfrm flipV="1">
            <a:off x="4979783" y="5298262"/>
            <a:ext cx="1033266" cy="48110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D4DB00D-1FC8-46F7-A6B2-1CB910154966}"/>
              </a:ext>
            </a:extLst>
          </p:cNvPr>
          <p:cNvCxnSpPr>
            <a:cxnSpLocks/>
          </p:cNvCxnSpPr>
          <p:nvPr/>
        </p:nvCxnSpPr>
        <p:spPr bwMode="auto">
          <a:xfrm flipV="1">
            <a:off x="4941729" y="5800444"/>
            <a:ext cx="1060819" cy="48964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DC5D521-FF16-479E-8126-B62E058143DC}"/>
              </a:ext>
            </a:extLst>
          </p:cNvPr>
          <p:cNvCxnSpPr>
            <a:cxnSpLocks/>
          </p:cNvCxnSpPr>
          <p:nvPr/>
        </p:nvCxnSpPr>
        <p:spPr bwMode="auto">
          <a:xfrm>
            <a:off x="5998622" y="5298261"/>
            <a:ext cx="994241" cy="49742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30C0C4F-21C4-49B7-94A1-06764DCEA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5982644" y="5257746"/>
            <a:ext cx="1013751" cy="53138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ight Triangle 88">
            <a:extLst>
              <a:ext uri="{FF2B5EF4-FFF2-40B4-BE49-F238E27FC236}">
                <a16:creationId xmlns:a16="http://schemas.microsoft.com/office/drawing/2014/main" id="{22F6F96D-FA41-4DB7-AE6E-5BACB4EC0081}"/>
              </a:ext>
            </a:extLst>
          </p:cNvPr>
          <p:cNvSpPr/>
          <p:nvPr/>
        </p:nvSpPr>
        <p:spPr bwMode="auto">
          <a:xfrm>
            <a:off x="8995594" y="5289361"/>
            <a:ext cx="501263" cy="225194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722B137E-5665-4110-9569-E97E30A69E98}"/>
              </a:ext>
            </a:extLst>
          </p:cNvPr>
          <p:cNvSpPr/>
          <p:nvPr/>
        </p:nvSpPr>
        <p:spPr bwMode="auto">
          <a:xfrm>
            <a:off x="9484333" y="6008281"/>
            <a:ext cx="501263" cy="225194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B3F8A3C8-8542-4597-91C6-36ABDC89BC29}"/>
              </a:ext>
            </a:extLst>
          </p:cNvPr>
          <p:cNvSpPr/>
          <p:nvPr/>
        </p:nvSpPr>
        <p:spPr bwMode="auto">
          <a:xfrm>
            <a:off x="8986708" y="5769324"/>
            <a:ext cx="501263" cy="225194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7" name="Right Triangle 96">
            <a:extLst>
              <a:ext uri="{FF2B5EF4-FFF2-40B4-BE49-F238E27FC236}">
                <a16:creationId xmlns:a16="http://schemas.microsoft.com/office/drawing/2014/main" id="{6F31480D-9AB7-4C81-BC4E-719FDA338A0C}"/>
              </a:ext>
            </a:extLst>
          </p:cNvPr>
          <p:cNvSpPr/>
          <p:nvPr/>
        </p:nvSpPr>
        <p:spPr bwMode="auto">
          <a:xfrm>
            <a:off x="9965628" y="5286241"/>
            <a:ext cx="501263" cy="225194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A83DC62E-2C41-4BAF-95AF-E19BC888077B}"/>
              </a:ext>
            </a:extLst>
          </p:cNvPr>
          <p:cNvSpPr/>
          <p:nvPr/>
        </p:nvSpPr>
        <p:spPr bwMode="auto">
          <a:xfrm>
            <a:off x="9484265" y="5529055"/>
            <a:ext cx="501263" cy="225194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9" name="Right Triangle 98">
            <a:extLst>
              <a:ext uri="{FF2B5EF4-FFF2-40B4-BE49-F238E27FC236}">
                <a16:creationId xmlns:a16="http://schemas.microsoft.com/office/drawing/2014/main" id="{D1AA2BFD-CC38-4B1C-9FA2-89B2DDFCA7D4}"/>
              </a:ext>
            </a:extLst>
          </p:cNvPr>
          <p:cNvSpPr/>
          <p:nvPr/>
        </p:nvSpPr>
        <p:spPr bwMode="auto">
          <a:xfrm>
            <a:off x="9960408" y="5765145"/>
            <a:ext cx="501263" cy="225194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0" name="Right Triangle 99">
            <a:extLst>
              <a:ext uri="{FF2B5EF4-FFF2-40B4-BE49-F238E27FC236}">
                <a16:creationId xmlns:a16="http://schemas.microsoft.com/office/drawing/2014/main" id="{B8650901-80AE-4102-856D-9B599CC2EB79}"/>
              </a:ext>
            </a:extLst>
          </p:cNvPr>
          <p:cNvSpPr/>
          <p:nvPr/>
        </p:nvSpPr>
        <p:spPr bwMode="auto">
          <a:xfrm rot="10800000" flipH="1">
            <a:off x="8986706" y="5495614"/>
            <a:ext cx="519037" cy="245149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1" name="Right Triangle 100">
            <a:extLst>
              <a:ext uri="{FF2B5EF4-FFF2-40B4-BE49-F238E27FC236}">
                <a16:creationId xmlns:a16="http://schemas.microsoft.com/office/drawing/2014/main" id="{6538F66E-BD56-45EC-834C-65813BCB3958}"/>
              </a:ext>
            </a:extLst>
          </p:cNvPr>
          <p:cNvSpPr/>
          <p:nvPr/>
        </p:nvSpPr>
        <p:spPr bwMode="auto">
          <a:xfrm rot="10800000" flipH="1">
            <a:off x="8977460" y="5990661"/>
            <a:ext cx="519037" cy="245149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" name="Right Triangle 101">
            <a:extLst>
              <a:ext uri="{FF2B5EF4-FFF2-40B4-BE49-F238E27FC236}">
                <a16:creationId xmlns:a16="http://schemas.microsoft.com/office/drawing/2014/main" id="{68F31835-BD8E-4379-9570-344511F3598F}"/>
              </a:ext>
            </a:extLst>
          </p:cNvPr>
          <p:cNvSpPr/>
          <p:nvPr/>
        </p:nvSpPr>
        <p:spPr bwMode="auto">
          <a:xfrm rot="10800000" flipH="1">
            <a:off x="9476954" y="5270914"/>
            <a:ext cx="483113" cy="219252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774652B1-1FBF-4D83-BB66-C17C3F9C60C7}"/>
              </a:ext>
            </a:extLst>
          </p:cNvPr>
          <p:cNvSpPr/>
          <p:nvPr/>
        </p:nvSpPr>
        <p:spPr bwMode="auto">
          <a:xfrm rot="10800000" flipH="1">
            <a:off x="9465086" y="5749881"/>
            <a:ext cx="519037" cy="245149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264E38AC-E2C5-4172-A22E-70B81D0C01D0}"/>
              </a:ext>
            </a:extLst>
          </p:cNvPr>
          <p:cNvSpPr/>
          <p:nvPr/>
        </p:nvSpPr>
        <p:spPr bwMode="auto">
          <a:xfrm rot="10800000" flipH="1">
            <a:off x="10436469" y="5288589"/>
            <a:ext cx="501263" cy="238110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5" name="Right Triangle 104">
            <a:extLst>
              <a:ext uri="{FF2B5EF4-FFF2-40B4-BE49-F238E27FC236}">
                <a16:creationId xmlns:a16="http://schemas.microsoft.com/office/drawing/2014/main" id="{3F3194F6-0162-47E8-A3CB-0A50139C4C04}"/>
              </a:ext>
            </a:extLst>
          </p:cNvPr>
          <p:cNvSpPr/>
          <p:nvPr/>
        </p:nvSpPr>
        <p:spPr bwMode="auto">
          <a:xfrm rot="10800000">
            <a:off x="9000371" y="5273189"/>
            <a:ext cx="453319" cy="213274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6" name="Right Triangle 105">
            <a:extLst>
              <a:ext uri="{FF2B5EF4-FFF2-40B4-BE49-F238E27FC236}">
                <a16:creationId xmlns:a16="http://schemas.microsoft.com/office/drawing/2014/main" id="{A91B92A5-B715-42CF-9281-8C411C68866F}"/>
              </a:ext>
            </a:extLst>
          </p:cNvPr>
          <p:cNvSpPr/>
          <p:nvPr/>
        </p:nvSpPr>
        <p:spPr bwMode="auto">
          <a:xfrm rot="10800000">
            <a:off x="10450452" y="6014719"/>
            <a:ext cx="453319" cy="213274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7" name="Right Triangle 106">
            <a:extLst>
              <a:ext uri="{FF2B5EF4-FFF2-40B4-BE49-F238E27FC236}">
                <a16:creationId xmlns:a16="http://schemas.microsoft.com/office/drawing/2014/main" id="{697D3659-7FDE-428B-8E84-4E64879524EC}"/>
              </a:ext>
            </a:extLst>
          </p:cNvPr>
          <p:cNvSpPr/>
          <p:nvPr/>
        </p:nvSpPr>
        <p:spPr bwMode="auto">
          <a:xfrm rot="10800000">
            <a:off x="10445413" y="5527490"/>
            <a:ext cx="453319" cy="213274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8" name="Right Triangle 107">
            <a:extLst>
              <a:ext uri="{FF2B5EF4-FFF2-40B4-BE49-F238E27FC236}">
                <a16:creationId xmlns:a16="http://schemas.microsoft.com/office/drawing/2014/main" id="{CE6C76CE-61DB-4953-BA02-D5F1C1675D20}"/>
              </a:ext>
            </a:extLst>
          </p:cNvPr>
          <p:cNvSpPr/>
          <p:nvPr/>
        </p:nvSpPr>
        <p:spPr bwMode="auto">
          <a:xfrm rot="10800000">
            <a:off x="9965628" y="5291225"/>
            <a:ext cx="453319" cy="213274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9" name="Right Triangle 108">
            <a:extLst>
              <a:ext uri="{FF2B5EF4-FFF2-40B4-BE49-F238E27FC236}">
                <a16:creationId xmlns:a16="http://schemas.microsoft.com/office/drawing/2014/main" id="{EBFBA5AE-6974-4332-BF33-4862CEF3645A}"/>
              </a:ext>
            </a:extLst>
          </p:cNvPr>
          <p:cNvSpPr/>
          <p:nvPr/>
        </p:nvSpPr>
        <p:spPr bwMode="auto">
          <a:xfrm rot="10800000" flipV="1">
            <a:off x="10013572" y="6003662"/>
            <a:ext cx="453319" cy="230681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0" name="Right Triangle 109">
            <a:extLst>
              <a:ext uri="{FF2B5EF4-FFF2-40B4-BE49-F238E27FC236}">
                <a16:creationId xmlns:a16="http://schemas.microsoft.com/office/drawing/2014/main" id="{8E087F15-2AFA-44CA-BDE8-8CD505A822B9}"/>
              </a:ext>
            </a:extLst>
          </p:cNvPr>
          <p:cNvSpPr/>
          <p:nvPr/>
        </p:nvSpPr>
        <p:spPr bwMode="auto">
          <a:xfrm rot="10800000" flipV="1">
            <a:off x="9001704" y="6005130"/>
            <a:ext cx="453319" cy="230681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1" name="Right Triangle 110">
            <a:extLst>
              <a:ext uri="{FF2B5EF4-FFF2-40B4-BE49-F238E27FC236}">
                <a16:creationId xmlns:a16="http://schemas.microsoft.com/office/drawing/2014/main" id="{F75701CB-3A4D-4715-8F6C-2953C1FA6174}"/>
              </a:ext>
            </a:extLst>
          </p:cNvPr>
          <p:cNvSpPr/>
          <p:nvPr/>
        </p:nvSpPr>
        <p:spPr bwMode="auto">
          <a:xfrm rot="10800000" flipV="1">
            <a:off x="10454946" y="5765820"/>
            <a:ext cx="453319" cy="230681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2" name="Right Triangle 111">
            <a:extLst>
              <a:ext uri="{FF2B5EF4-FFF2-40B4-BE49-F238E27FC236}">
                <a16:creationId xmlns:a16="http://schemas.microsoft.com/office/drawing/2014/main" id="{134603D1-D3F7-4FC9-934B-30F1B2027856}"/>
              </a:ext>
            </a:extLst>
          </p:cNvPr>
          <p:cNvSpPr/>
          <p:nvPr/>
        </p:nvSpPr>
        <p:spPr bwMode="auto">
          <a:xfrm rot="10800000" flipV="1">
            <a:off x="9488914" y="5277300"/>
            <a:ext cx="453319" cy="230681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50364233-8362-4035-81E5-FE85C65C82A5}"/>
              </a:ext>
            </a:extLst>
          </p:cNvPr>
          <p:cNvSpPr/>
          <p:nvPr/>
        </p:nvSpPr>
        <p:spPr bwMode="auto">
          <a:xfrm rot="10800000" flipV="1">
            <a:off x="9010362" y="5519199"/>
            <a:ext cx="453319" cy="230681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83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 animBg="1"/>
      <p:bldP spid="14" grpId="0" animBg="1"/>
      <p:bldP spid="19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89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heme/theme1.xml><?xml version="1.0" encoding="utf-8"?>
<a:theme xmlns:a="http://schemas.openxmlformats.org/drawingml/2006/main" name="Alapértelmezett terv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lapértelmezett terv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42D3088D216458E0212DCF115C968" ma:contentTypeVersion="13" ma:contentTypeDescription="Create a new document." ma:contentTypeScope="" ma:versionID="dec315d4ad1de463c9cd8d1883a63030">
  <xsd:schema xmlns:xsd="http://www.w3.org/2001/XMLSchema" xmlns:xs="http://www.w3.org/2001/XMLSchema" xmlns:p="http://schemas.microsoft.com/office/2006/metadata/properties" xmlns:ns3="9ee75292-5076-4fcc-bc52-dcc754448144" xmlns:ns4="f7b00057-f5aa-46f4-8410-da255f325540" targetNamespace="http://schemas.microsoft.com/office/2006/metadata/properties" ma:root="true" ma:fieldsID="dd1e531ce6b01eaefd4a7de6ab057d9e" ns3:_="" ns4:_="">
    <xsd:import namespace="9ee75292-5076-4fcc-bc52-dcc754448144"/>
    <xsd:import namespace="f7b00057-f5aa-46f4-8410-da255f32554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75292-5076-4fcc-bc52-dcc7544481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00057-f5aa-46f4-8410-da255f3255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43552F-E41D-424C-8547-11ECC67B9B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D26DF9-5106-4408-AEB8-21B8AFA51FB3}">
  <ds:schemaRefs>
    <ds:schemaRef ds:uri="http://schemas.microsoft.com/office/2006/documentManagement/types"/>
    <ds:schemaRef ds:uri="f7b00057-f5aa-46f4-8410-da255f325540"/>
    <ds:schemaRef ds:uri="http://purl.org/dc/elements/1.1/"/>
    <ds:schemaRef ds:uri="http://schemas.microsoft.com/office/2006/metadata/properties"/>
    <ds:schemaRef ds:uri="9ee75292-5076-4fcc-bc52-dcc754448144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BE0993-3E8D-4AAE-A529-3CB4C627C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75292-5076-4fcc-bc52-dcc754448144"/>
    <ds:schemaRef ds:uri="f7b00057-f5aa-46f4-8410-da255f3255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10029</TotalTime>
  <Words>4551</Words>
  <Application>Microsoft Office PowerPoint</Application>
  <PresentationFormat>Widescreen</PresentationFormat>
  <Paragraphs>1027</Paragraphs>
  <Slides>42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ＭＳ Ｐゴシック</vt:lpstr>
      <vt:lpstr>Arial</vt:lpstr>
      <vt:lpstr>Calibri</vt:lpstr>
      <vt:lpstr>Cambria Math</vt:lpstr>
      <vt:lpstr>Times New Roman</vt:lpstr>
      <vt:lpstr>Alapértelmezett terv</vt:lpstr>
      <vt:lpstr>Supporting and Enhancing Mathematics and Statistics Unit: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Unit1</dc:title>
  <dc:creator>a</dc:creator>
  <cp:lastModifiedBy>Andrew Russell</cp:lastModifiedBy>
  <cp:revision>407</cp:revision>
  <cp:lastPrinted>2016-10-17T08:47:54Z</cp:lastPrinted>
  <dcterms:created xsi:type="dcterms:W3CDTF">2012-10-10T19:07:13Z</dcterms:created>
  <dcterms:modified xsi:type="dcterms:W3CDTF">2021-08-23T15:20:51Z</dcterms:modified>
</cp:coreProperties>
</file>